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2" r:id="rId4"/>
    <p:sldMasterId id="2147483660" r:id="rId5"/>
    <p:sldMasterId id="2147483720" r:id="rId6"/>
    <p:sldMasterId id="2147483672" r:id="rId7"/>
    <p:sldMasterId id="2147483684" r:id="rId8"/>
    <p:sldMasterId id="2147483696" r:id="rId9"/>
    <p:sldMasterId id="2147483708" r:id="rId10"/>
  </p:sldMasterIdLst>
  <p:notesMasterIdLst>
    <p:notesMasterId r:id="rId25"/>
  </p:notesMasterIdLst>
  <p:handoutMasterIdLst>
    <p:handoutMasterId r:id="rId26"/>
  </p:handoutMasterIdLst>
  <p:sldIdLst>
    <p:sldId id="298" r:id="rId11"/>
    <p:sldId id="336" r:id="rId12"/>
    <p:sldId id="333" r:id="rId13"/>
    <p:sldId id="299" r:id="rId14"/>
    <p:sldId id="324" r:id="rId15"/>
    <p:sldId id="325" r:id="rId16"/>
    <p:sldId id="326" r:id="rId17"/>
    <p:sldId id="328" r:id="rId18"/>
    <p:sldId id="337" r:id="rId19"/>
    <p:sldId id="338" r:id="rId20"/>
    <p:sldId id="327" r:id="rId21"/>
    <p:sldId id="329" r:id="rId22"/>
    <p:sldId id="330" r:id="rId23"/>
    <p:sldId id="331" r:id="rId24"/>
  </p:sldIdLst>
  <p:sldSz cx="18288000" cy="10287000"/>
  <p:notesSz cx="6858000" cy="9144000"/>
  <p:embeddedFontLst>
    <p:embeddedFont>
      <p:font typeface="General Sans" pitchFamily="50" charset="0"/>
      <p:regular r:id="rId27"/>
      <p:bold r:id="rId28"/>
      <p:italic r:id="rId29"/>
      <p:boldItalic r:id="rId30"/>
    </p:embeddedFont>
    <p:embeddedFont>
      <p:font typeface="General Sans Bold" panose="020B0604020202020204" charset="0"/>
      <p:regular r:id="rId31"/>
      <p:bold r:id="rId32"/>
      <p:italic r:id="rId33"/>
      <p:boldItalic r:id="rId34"/>
    </p:embeddedFont>
    <p:embeddedFont>
      <p:font typeface="General Sans Medium" pitchFamily="50"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B67767-B1A8-45E7-9120-3BF5AFD925CA}" v="22" dt="2026-01-19T12:13:47.279"/>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556" autoAdjust="0"/>
  </p:normalViewPr>
  <p:slideViewPr>
    <p:cSldViewPr snapToGrid="0">
      <p:cViewPr varScale="1">
        <p:scale>
          <a:sx n="47" d="100"/>
          <a:sy n="47" d="100"/>
        </p:scale>
        <p:origin x="2434" y="43"/>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handoutMaster" Target="handoutMasters/handoutMaster1.xml"/><Relationship Id="rId39" Type="http://schemas.openxmlformats.org/officeDocument/2006/relationships/tableStyles" Target="tableStyles.xml"/><Relationship Id="rId21" Type="http://schemas.openxmlformats.org/officeDocument/2006/relationships/slide" Target="slides/slide11.xml"/><Relationship Id="rId34" Type="http://schemas.openxmlformats.org/officeDocument/2006/relationships/font" Target="fonts/font8.fntdata"/><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6.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B6ADAB-78FB-EB94-BDDA-B6D581B435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a:extLst>
              <a:ext uri="{FF2B5EF4-FFF2-40B4-BE49-F238E27FC236}">
                <a16:creationId xmlns:a16="http://schemas.microsoft.com/office/drawing/2014/main" id="{298F374D-0A29-24CC-A036-2351E9232D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593C4B-44CC-3C4C-94B5-C05775DF1D64}" type="datetimeFigureOut">
              <a:rPr lang="en-NO" smtClean="0"/>
              <a:t>01/19/2026</a:t>
            </a:fld>
            <a:endParaRPr lang="en-NO"/>
          </a:p>
        </p:txBody>
      </p:sp>
      <p:sp>
        <p:nvSpPr>
          <p:cNvPr id="4" name="Footer Placeholder 3">
            <a:extLst>
              <a:ext uri="{FF2B5EF4-FFF2-40B4-BE49-F238E27FC236}">
                <a16:creationId xmlns:a16="http://schemas.microsoft.com/office/drawing/2014/main" id="{BEB065C8-CD37-685C-9F8B-042F3F46F0E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5" name="Slide Number Placeholder 4">
            <a:extLst>
              <a:ext uri="{FF2B5EF4-FFF2-40B4-BE49-F238E27FC236}">
                <a16:creationId xmlns:a16="http://schemas.microsoft.com/office/drawing/2014/main" id="{64439C24-86D7-DD33-E525-88878F6FA6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AE1697-8BF2-2E41-B7EE-3DB32BB58F45}" type="slidenum">
              <a:rPr lang="en-NO" smtClean="0"/>
              <a:t>‹#›</a:t>
            </a:fld>
            <a:endParaRPr lang="en-NO"/>
          </a:p>
        </p:txBody>
      </p:sp>
    </p:spTree>
    <p:extLst>
      <p:ext uri="{BB962C8B-B14F-4D97-AF65-F5344CB8AC3E}">
        <p14:creationId xmlns:p14="http://schemas.microsoft.com/office/powerpoint/2010/main" val="330280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19.01.2026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pPr marL="0" lvl="0" indent="0">
              <a:lnSpc>
                <a:spcPct val="107000"/>
              </a:lnSpc>
              <a:spcAft>
                <a:spcPts val="800"/>
              </a:spcAft>
              <a:buFont typeface="Wingdings" panose="05000000000000000000" pitchFamily="2" charset="2"/>
              <a:buNone/>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Årsmøtet er </a:t>
            </a:r>
            <a:r>
              <a:rPr lang="nb-NO" sz="1800" b="1" u="sng" kern="100" dirty="0">
                <a:effectLst/>
                <a:latin typeface="Arial" panose="020B0604020202020204" pitchFamily="34" charset="0"/>
                <a:ea typeface="Aptos" panose="020B0004020202020204" pitchFamily="34" charset="0"/>
                <a:cs typeface="Times New Roman" panose="02020603050405020304" pitchFamily="18" charset="0"/>
              </a:rPr>
              <a:t>det høyeste organet i et ANSAs land/region</a:t>
            </a:r>
            <a:r>
              <a:rPr lang="nb-NO" sz="1800" kern="100" dirty="0">
                <a:effectLst/>
                <a:latin typeface="Arial" panose="020B0604020202020204" pitchFamily="34" charset="0"/>
                <a:ea typeface="Aptos" panose="020B0004020202020204" pitchFamily="34" charset="0"/>
                <a:cs typeface="Times New Roman" panose="02020603050405020304" pitchFamily="18" charset="0"/>
              </a:rPr>
              <a:t> og skal arrangeres en gang i året. </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ANSA er en medlemsorganisasjon og </a:t>
            </a:r>
            <a:r>
              <a:rPr lang="nb-NO" sz="1800" b="1" kern="100" dirty="0">
                <a:effectLst/>
                <a:latin typeface="Arial" panose="020B0604020202020204" pitchFamily="34" charset="0"/>
                <a:ea typeface="Aptos" panose="020B0004020202020204" pitchFamily="34" charset="0"/>
                <a:cs typeface="Times New Roman" panose="02020603050405020304" pitchFamily="18" charset="0"/>
              </a:rPr>
              <a:t>Formålet med årsmøte</a:t>
            </a:r>
            <a:r>
              <a:rPr lang="nb-NO" sz="1800" kern="100" dirty="0">
                <a:effectLst/>
                <a:latin typeface="Arial" panose="020B0604020202020204" pitchFamily="34" charset="0"/>
                <a:ea typeface="Aptos" panose="020B0004020202020204" pitchFamily="34" charset="0"/>
                <a:cs typeface="Times New Roman" panose="02020603050405020304" pitchFamily="18" charset="0"/>
              </a:rPr>
              <a:t> er at landets medlemmer skal bli hørt og sikre videre drift av landet frem til neste årsmøte. </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nb-NO" sz="1800" dirty="0">
                <a:solidFill>
                  <a:srgbClr val="000000"/>
                </a:solidFill>
                <a:effectLst/>
                <a:latin typeface="Arial" panose="020B0604020202020204" pitchFamily="34" charset="0"/>
                <a:ea typeface="Aptos" panose="020B0004020202020204" pitchFamily="34" charset="0"/>
              </a:rPr>
              <a:t> </a:t>
            </a:r>
          </a:p>
          <a:p>
            <a:r>
              <a:rPr lang="nb-NO" sz="1800" dirty="0">
                <a:solidFill>
                  <a:srgbClr val="000000"/>
                </a:solidFill>
                <a:effectLst/>
                <a:latin typeface="Arial" panose="020B0604020202020204" pitchFamily="34" charset="0"/>
                <a:ea typeface="Aptos" panose="020B0004020202020204" pitchFamily="34" charset="0"/>
              </a:rPr>
              <a:t>Her er noen viktige punkter hentet fra ANSAs vedtekter:</a:t>
            </a:r>
          </a:p>
          <a:p>
            <a:r>
              <a:rPr lang="nb-NO" sz="1800" dirty="0">
                <a:solidFill>
                  <a:srgbClr val="000000"/>
                </a:solidFill>
                <a:effectLst/>
                <a:latin typeface="Arial" panose="020B0604020202020204" pitchFamily="34" charset="0"/>
                <a:ea typeface="Aptos" panose="020B0004020202020204" pitchFamily="34" charset="0"/>
              </a:rPr>
              <a:t> </a:t>
            </a:r>
          </a:p>
          <a:p>
            <a:pPr marL="342900" lvl="0" indent="-342900">
              <a:buFont typeface="Arial" panose="020B0604020202020204" pitchFamily="34" charset="0"/>
              <a:buChar char="-"/>
            </a:pPr>
            <a:r>
              <a:rPr lang="nb-NO" sz="1800" dirty="0">
                <a:solidFill>
                  <a:srgbClr val="000000"/>
                </a:solidFill>
                <a:effectLst/>
                <a:latin typeface="Arial" panose="020B0604020202020204" pitchFamily="34" charset="0"/>
                <a:ea typeface="Aptos" panose="020B0004020202020204" pitchFamily="34" charset="0"/>
              </a:rPr>
              <a:t>Hvert land/region skal avholde ordinært årsmøte før utgangen av april hvert år.</a:t>
            </a:r>
          </a:p>
          <a:p>
            <a:r>
              <a:rPr lang="nb-NO" sz="1800" dirty="0">
                <a:solidFill>
                  <a:srgbClr val="000000"/>
                </a:solidFill>
                <a:effectLst/>
                <a:latin typeface="Arial" panose="020B0604020202020204" pitchFamily="34" charset="0"/>
                <a:ea typeface="Aptos" panose="020B0004020202020204" pitchFamily="34" charset="0"/>
              </a:rPr>
              <a:t> </a:t>
            </a:r>
          </a:p>
          <a:p>
            <a:pPr marL="342900" lvl="0" indent="-342900">
              <a:buFont typeface="Arial" panose="020B0604020202020204" pitchFamily="34" charset="0"/>
              <a:buChar char="-"/>
            </a:pPr>
            <a:r>
              <a:rPr lang="nb-NO" sz="1800" dirty="0">
                <a:solidFill>
                  <a:srgbClr val="000000"/>
                </a:solidFill>
                <a:effectLst/>
                <a:latin typeface="Arial" panose="020B0604020202020204" pitchFamily="34" charset="0"/>
                <a:ea typeface="Aptos" panose="020B0004020202020204" pitchFamily="34" charset="0"/>
              </a:rPr>
              <a:t>Invitasjon til årsmøte sendes alle medlemmer i landet senest 8 uker før årsmøtet. Dette er fordi alle medlemmer i landet har stemmerett på årsmøtet. </a:t>
            </a:r>
            <a:br>
              <a:rPr lang="nb-NO" sz="1800" dirty="0">
                <a:solidFill>
                  <a:srgbClr val="000000"/>
                </a:solidFill>
                <a:effectLst/>
                <a:latin typeface="Arial" panose="020B0604020202020204" pitchFamily="34" charset="0"/>
                <a:ea typeface="Aptos" panose="020B0004020202020204" pitchFamily="34" charset="0"/>
              </a:rPr>
            </a:br>
            <a:endParaRPr lang="nb-NO" sz="1800" dirty="0">
              <a:solidFill>
                <a:srgbClr val="000000"/>
              </a:solidFill>
              <a:effectLst/>
              <a:latin typeface="Arial" panose="020B0604020202020204" pitchFamily="34" charset="0"/>
              <a:ea typeface="Aptos" panose="020B0004020202020204" pitchFamily="34" charset="0"/>
            </a:endParaRPr>
          </a:p>
          <a:p>
            <a:pPr marL="342900" lvl="0" indent="-342900">
              <a:buFont typeface="Arial" panose="020B0604020202020204" pitchFamily="34" charset="0"/>
              <a:buChar char="-"/>
            </a:pPr>
            <a:r>
              <a:rPr lang="nb-NO" sz="1800" dirty="0">
                <a:solidFill>
                  <a:srgbClr val="000000"/>
                </a:solidFill>
                <a:effectLst/>
                <a:latin typeface="Arial" panose="020B0604020202020204" pitchFamily="34" charset="0"/>
                <a:ea typeface="Aptos" panose="020B0004020202020204" pitchFamily="34" charset="0"/>
              </a:rPr>
              <a:t>Detaljert innkalling og saksliste skal sendes til medlemmene minimum 4 uker før årsmøtet. </a:t>
            </a:r>
          </a:p>
          <a:p>
            <a:r>
              <a:rPr lang="nb-NO" sz="1800" dirty="0">
                <a:solidFill>
                  <a:srgbClr val="000000"/>
                </a:solidFill>
                <a:effectLst/>
                <a:latin typeface="Arial" panose="020B0604020202020204" pitchFamily="34" charset="0"/>
                <a:ea typeface="Aptos" panose="020B0004020202020204" pitchFamily="34" charset="0"/>
              </a:rPr>
              <a:t> </a:t>
            </a:r>
          </a:p>
          <a:p>
            <a:r>
              <a:rPr lang="nb-NO" sz="1800" dirty="0">
                <a:effectLst/>
                <a:latin typeface="Aptos" panose="020B0004020202020204" pitchFamily="34" charset="0"/>
                <a:ea typeface="Aptos" panose="020B0004020202020204" pitchFamily="34" charset="0"/>
                <a:cs typeface="Times New Roman" panose="02020603050405020304" pitchFamily="18" charset="0"/>
              </a:rPr>
              <a:t>Alle lands-/regionstyrer må minimum inneha en leder og en økonomiansvarlig (Men årsmøtet kan velge også andre verv, avhengig av hva som er hensiktsmessig i landet)</a:t>
            </a:r>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1568790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pPr marL="0" marR="60325" lvl="0" indent="0">
              <a:lnSpc>
                <a:spcPct val="107000"/>
              </a:lnSpc>
              <a:spcBef>
                <a:spcPts val="865"/>
              </a:spcBef>
              <a:spcAft>
                <a:spcPts val="0"/>
              </a:spcAft>
              <a:buFont typeface="Wingdings" panose="05000000000000000000" pitchFamily="2" charset="2"/>
              <a:buNone/>
            </a:pPr>
            <a:r>
              <a:rPr lang="nb-NO" sz="1800" b="1" u="sng" dirty="0">
                <a:effectLst/>
                <a:latin typeface="Arial" panose="020B0604020202020204" pitchFamily="34" charset="0"/>
                <a:ea typeface="Aptos" panose="020B0004020202020204" pitchFamily="34" charset="0"/>
              </a:rPr>
              <a:t>Budsjett</a:t>
            </a:r>
            <a:r>
              <a:rPr lang="nb-NO" sz="1800" dirty="0">
                <a:effectLst/>
                <a:latin typeface="Arial" panose="020B0604020202020204" pitchFamily="34" charset="0"/>
                <a:ea typeface="Aptos" panose="020B0004020202020204" pitchFamily="34" charset="0"/>
              </a:rPr>
              <a:t>: Når du er ferdig med å presentere regnskapet, vil du presentere et </a:t>
            </a:r>
            <a:r>
              <a:rPr lang="nb-NO" sz="1800" u="sng" dirty="0">
                <a:effectLst/>
                <a:latin typeface="Arial" panose="020B0604020202020204" pitchFamily="34" charset="0"/>
                <a:ea typeface="Aptos" panose="020B0004020202020204" pitchFamily="34" charset="0"/>
              </a:rPr>
              <a:t>forslag</a:t>
            </a:r>
            <a:r>
              <a:rPr lang="nb-NO" sz="1800" dirty="0">
                <a:effectLst/>
                <a:latin typeface="Arial" panose="020B0604020202020204" pitchFamily="34" charset="0"/>
                <a:ea typeface="Aptos" panose="020B0004020202020204" pitchFamily="34" charset="0"/>
              </a:rPr>
              <a:t> til budsjett for neste styret. Som regel inneholder budsjettet de samme postene som landsstyret har presentert tidligere i regnskapet. </a:t>
            </a:r>
          </a:p>
          <a:p>
            <a:pPr marL="0" marR="60325" lvl="0" indent="0">
              <a:lnSpc>
                <a:spcPct val="107000"/>
              </a:lnSpc>
              <a:spcBef>
                <a:spcPts val="865"/>
              </a:spcBef>
              <a:spcAft>
                <a:spcPts val="0"/>
              </a:spcAft>
              <a:buFont typeface="Wingdings" panose="05000000000000000000" pitchFamily="2" charset="2"/>
              <a:buNone/>
            </a:pPr>
            <a:endParaRPr lang="nb-NO" sz="1800" dirty="0">
              <a:effectLst/>
              <a:latin typeface="Arial" panose="020B0604020202020204" pitchFamily="34" charset="0"/>
              <a:ea typeface="Aptos" panose="020B0004020202020204" pitchFamily="34" charset="0"/>
            </a:endParaRPr>
          </a:p>
          <a:p>
            <a:pPr marL="0" marR="60325" lvl="0" indent="0">
              <a:lnSpc>
                <a:spcPct val="107000"/>
              </a:lnSpc>
              <a:spcBef>
                <a:spcPts val="865"/>
              </a:spcBef>
              <a:spcAft>
                <a:spcPts val="0"/>
              </a:spcAft>
              <a:buFont typeface="Wingdings" panose="05000000000000000000" pitchFamily="2" charset="2"/>
              <a:buNone/>
            </a:pPr>
            <a:r>
              <a:rPr lang="nb-NO" sz="1800" dirty="0">
                <a:effectLst/>
                <a:latin typeface="Arial" panose="020B0604020202020204" pitchFamily="34" charset="0"/>
                <a:ea typeface="Aptos" panose="020B0004020202020204" pitchFamily="34" charset="0"/>
              </a:rPr>
              <a:t>Formålet er å gi årsmøte og påtroppende styre en idé om hvordan økonomien blir det neste styreåret og hvordan de kan bruke pengene. Husk at dette er et forslag og det nyvalgte styret kan revidere budsjettet. </a:t>
            </a:r>
          </a:p>
          <a:p>
            <a:pPr marL="0" marR="60325" lvl="0" indent="0">
              <a:lnSpc>
                <a:spcPct val="107000"/>
              </a:lnSpc>
              <a:spcBef>
                <a:spcPts val="865"/>
              </a:spcBef>
              <a:spcAft>
                <a:spcPts val="0"/>
              </a:spcAft>
              <a:buFont typeface="Wingdings" panose="05000000000000000000" pitchFamily="2" charset="2"/>
              <a:buNone/>
            </a:pPr>
            <a:endParaRPr lang="nb-NO" sz="1800" dirty="0">
              <a:effectLst/>
              <a:latin typeface="Calibri" panose="020F0502020204030204" pitchFamily="34" charset="0"/>
              <a:ea typeface="Calibri" panose="020F0502020204030204" pitchFamily="34" charset="0"/>
            </a:endParaRPr>
          </a:p>
          <a:p>
            <a:pPr marL="530860" marR="60325">
              <a:lnSpc>
                <a:spcPct val="107000"/>
              </a:lnSpc>
              <a:spcBef>
                <a:spcPts val="865"/>
              </a:spcBef>
              <a:spcAft>
                <a:spcPts val="0"/>
              </a:spcAft>
            </a:pPr>
            <a:r>
              <a:rPr lang="nb-NO" sz="1800" dirty="0">
                <a:effectLst/>
                <a:latin typeface="Arial" panose="020B0604020202020204" pitchFamily="34" charset="0"/>
                <a:ea typeface="Aptos" panose="020B0004020202020204" pitchFamily="34" charset="0"/>
              </a:rPr>
              <a:t>Summene på driftsstøtte og frifondsstøtte er heller ikke eksakte, og er avhengige av antall medlemmer i landet. Derfor er det viktig med rekruttering. </a:t>
            </a:r>
            <a:r>
              <a:rPr lang="nb-NO" sz="1800" dirty="0" err="1">
                <a:effectLst/>
                <a:latin typeface="Arial" panose="020B0604020202020204" pitchFamily="34" charset="0"/>
                <a:ea typeface="Aptos" panose="020B0004020202020204" pitchFamily="34" charset="0"/>
              </a:rPr>
              <a:t>Valutasvinging</a:t>
            </a:r>
            <a:r>
              <a:rPr lang="nb-NO" sz="1800" dirty="0">
                <a:effectLst/>
                <a:latin typeface="Arial" panose="020B0604020202020204" pitchFamily="34" charset="0"/>
                <a:ea typeface="Aptos" panose="020B0004020202020204" pitchFamily="34" charset="0"/>
              </a:rPr>
              <a:t> kan også påvirke budsjettet. </a:t>
            </a:r>
          </a:p>
          <a:p>
            <a:pPr marL="530860" marR="60325">
              <a:lnSpc>
                <a:spcPct val="107000"/>
              </a:lnSpc>
              <a:spcBef>
                <a:spcPts val="865"/>
              </a:spcBef>
              <a:spcAft>
                <a:spcPts val="0"/>
              </a:spcAft>
            </a:pPr>
            <a:br>
              <a:rPr lang="nb-NO" sz="1800" dirty="0">
                <a:effectLst/>
                <a:latin typeface="Arial" panose="020B0604020202020204" pitchFamily="34" charset="0"/>
                <a:ea typeface="Aptos" panose="020B0004020202020204" pitchFamily="34" charset="0"/>
              </a:rPr>
            </a:br>
            <a:r>
              <a:rPr lang="nb-NO" sz="1800" dirty="0">
                <a:effectLst/>
                <a:latin typeface="Arial" panose="020B0604020202020204" pitchFamily="34" charset="0"/>
                <a:ea typeface="Aptos" panose="020B0004020202020204" pitchFamily="34" charset="0"/>
              </a:rPr>
              <a:t>Budsjettet går som regel i underskudd. Dette er fordi påtroppende styret kan søke Goodwill, og få innvilget mer penger til enkelte arrangementer dersom søknaden oppfyller alle kravene …. og det er penger på goodwill potte.</a:t>
            </a:r>
            <a:endParaRPr lang="nb-NO" sz="1800" dirty="0">
              <a:effectLst/>
              <a:latin typeface="Calibri" panose="020F0502020204030204" pitchFamily="34" charset="0"/>
              <a:ea typeface="Calibri" panose="020F0502020204030204" pitchFamily="34" charset="0"/>
            </a:endParaRPr>
          </a:p>
          <a:p>
            <a:pPr marL="530860" marR="60325">
              <a:lnSpc>
                <a:spcPct val="107000"/>
              </a:lnSpc>
              <a:spcBef>
                <a:spcPts val="865"/>
              </a:spcBef>
              <a:spcAft>
                <a:spcPts val="0"/>
              </a:spcAft>
            </a:pPr>
            <a:endParaRPr lang="nb-NO" sz="1800" dirty="0">
              <a:effectLst/>
              <a:latin typeface="Arial" panose="020B0604020202020204" pitchFamily="34" charset="0"/>
              <a:ea typeface="Aptos" panose="020B0004020202020204" pitchFamily="34" charset="0"/>
            </a:endParaRPr>
          </a:p>
          <a:p>
            <a:pPr marL="530860" marR="60325">
              <a:lnSpc>
                <a:spcPct val="107000"/>
              </a:lnSpc>
              <a:spcBef>
                <a:spcPts val="865"/>
              </a:spcBef>
              <a:spcAft>
                <a:spcPts val="0"/>
              </a:spcAft>
            </a:pPr>
            <a:r>
              <a:rPr lang="nb-NO" sz="1800" dirty="0">
                <a:effectLst/>
                <a:latin typeface="Arial" panose="020B0604020202020204" pitchFamily="34" charset="0"/>
                <a:ea typeface="Aptos" panose="020B0004020202020204" pitchFamily="34" charset="0"/>
              </a:rPr>
              <a:t>Årsmøte stemmer over det nye budsjettet. </a:t>
            </a:r>
          </a:p>
          <a:p>
            <a:pPr marL="530860" marR="60325">
              <a:lnSpc>
                <a:spcPct val="107000"/>
              </a:lnSpc>
              <a:spcBef>
                <a:spcPts val="865"/>
              </a:spcBef>
              <a:spcAft>
                <a:spcPts val="0"/>
              </a:spcAft>
            </a:pPr>
            <a:endParaRPr lang="nb-NO" sz="1800" dirty="0">
              <a:effectLst/>
              <a:latin typeface="Arial" panose="020B0604020202020204" pitchFamily="34" charset="0"/>
              <a:ea typeface="Aptos" panose="020B0004020202020204" pitchFamily="34" charset="0"/>
            </a:endParaRPr>
          </a:p>
          <a:p>
            <a:pPr marL="530860" marR="60325">
              <a:lnSpc>
                <a:spcPct val="107000"/>
              </a:lnSpc>
              <a:spcBef>
                <a:spcPts val="865"/>
              </a:spcBef>
              <a:spcAft>
                <a:spcPts val="0"/>
              </a:spcAft>
            </a:pPr>
            <a:r>
              <a:rPr lang="nb-NO" sz="1800" dirty="0">
                <a:effectLst/>
                <a:latin typeface="Arial" panose="020B0604020202020204" pitchFamily="34" charset="0"/>
                <a:ea typeface="Aptos" panose="020B0004020202020204" pitchFamily="34" charset="0"/>
              </a:rPr>
              <a:t>Husk at oppgaven til styret er å formidle pengene til medlemmene på best mulig måte, så det er fint om deltakerne får mulighet til å komme med innspill til budsjettet. Sjekk om årsmøte har noen innspill eller spørsmål.</a:t>
            </a:r>
            <a:endParaRPr lang="nb-NO" sz="1800" dirty="0">
              <a:effectLst/>
              <a:latin typeface="Calibri" panose="020F0502020204030204" pitchFamily="34" charset="0"/>
              <a:ea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2585938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pPr marL="0" lvl="0" indent="0">
              <a:lnSpc>
                <a:spcPct val="107000"/>
              </a:lnSpc>
              <a:buFont typeface="Wingdings" panose="05000000000000000000" pitchFamily="2" charset="2"/>
              <a:buNone/>
            </a:pPr>
            <a:r>
              <a:rPr lang="nb-NO" sz="1800" b="1" u="sng" kern="100" dirty="0">
                <a:effectLst/>
                <a:latin typeface="Arial" panose="020B0604020202020204" pitchFamily="34" charset="0"/>
                <a:ea typeface="Aptos" panose="020B0004020202020204" pitchFamily="34" charset="0"/>
                <a:cs typeface="Times New Roman" panose="02020603050405020304" pitchFamily="18" charset="0"/>
              </a:rPr>
              <a:t>Handlingsplan</a:t>
            </a:r>
            <a:r>
              <a:rPr lang="nb-NO" sz="1800" kern="100" dirty="0">
                <a:effectLst/>
                <a:latin typeface="Arial" panose="020B0604020202020204" pitchFamily="34" charset="0"/>
                <a:ea typeface="Aptos" panose="020B0004020202020204" pitchFamily="34" charset="0"/>
                <a:cs typeface="Times New Roman" panose="02020603050405020304" pitchFamily="18" charset="0"/>
              </a:rPr>
              <a:t>:</a:t>
            </a:r>
          </a:p>
          <a:p>
            <a:pPr marL="0" lvl="0" indent="0">
              <a:lnSpc>
                <a:spcPct val="107000"/>
              </a:lnSpc>
              <a:buFont typeface="Wingdings" panose="05000000000000000000" pitchFamily="2" charset="2"/>
              <a:buNone/>
            </a:pPr>
            <a:endParaRPr lang="nb-NO"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lvl="0" indent="0">
              <a:lnSpc>
                <a:spcPct val="107000"/>
              </a:lnSpc>
              <a:buFont typeface="Wingdings" panose="05000000000000000000" pitchFamily="2" charset="2"/>
              <a:buNone/>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ANSA jobber for å ivareta de faglige, sosiale og økonomiske interesser til de norske utenlandsstudenter. Vi gjør dette fra forskjellige kanter. Både fra Sekretariatet i Oslo, Presidenten og Hovedstyre og dere som er tillitsvalgte i ANSA-landene. </a:t>
            </a:r>
            <a:br>
              <a:rPr lang="nb-NO" sz="1800" kern="100" dirty="0">
                <a:effectLst/>
                <a:latin typeface="Arial" panose="020B0604020202020204" pitchFamily="34" charset="0"/>
                <a:ea typeface="Aptos" panose="020B0004020202020204" pitchFamily="34" charset="0"/>
                <a:cs typeface="Times New Roman" panose="02020603050405020304" pitchFamily="18" charset="0"/>
              </a:rPr>
            </a:br>
            <a:endParaRPr lang="nb-NO"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lvl="0" indent="0">
              <a:lnSpc>
                <a:spcPct val="107000"/>
              </a:lnSpc>
              <a:buFont typeface="Wingdings" panose="05000000000000000000" pitchFamily="2" charset="2"/>
              <a:buNone/>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Her kan en person i landsstyret fortelle om handlingsplanen de har jobbet etter, og salen kan komme med spørsmål og innspill. </a:t>
            </a:r>
          </a:p>
          <a:p>
            <a:pPr marL="0" lvl="0" indent="0">
              <a:lnSpc>
                <a:spcPct val="107000"/>
              </a:lnSpc>
              <a:buFont typeface="Wingdings" panose="05000000000000000000" pitchFamily="2" charset="2"/>
              <a:buNone/>
            </a:pPr>
            <a:br>
              <a:rPr lang="nb-NO" sz="1800" kern="100" dirty="0">
                <a:effectLst/>
                <a:latin typeface="Arial" panose="020B0604020202020204" pitchFamily="34" charset="0"/>
                <a:ea typeface="Aptos" panose="020B0004020202020204" pitchFamily="34" charset="0"/>
                <a:cs typeface="Times New Roman" panose="02020603050405020304" pitchFamily="18" charset="0"/>
              </a:rPr>
            </a:br>
            <a:r>
              <a:rPr lang="nb-NO" sz="1800" kern="100" dirty="0">
                <a:effectLst/>
                <a:latin typeface="Arial" panose="020B0604020202020204" pitchFamily="34" charset="0"/>
                <a:ea typeface="Aptos" panose="020B0004020202020204" pitchFamily="34" charset="0"/>
                <a:cs typeface="Times New Roman" panose="02020603050405020304" pitchFamily="18" charset="0"/>
              </a:rPr>
              <a:t>Et tips er å fortelle hvilke tiltak styret har jobbet med i forhold til (for eksempel):</a:t>
            </a:r>
            <a:br>
              <a:rPr lang="nb-NO" sz="1800" kern="100" dirty="0">
                <a:effectLst/>
                <a:latin typeface="Arial" panose="020B0604020202020204" pitchFamily="34" charset="0"/>
                <a:ea typeface="Aptos" panose="020B0004020202020204" pitchFamily="34" charset="0"/>
                <a:cs typeface="Times New Roman" panose="02020603050405020304" pitchFamily="18" charset="0"/>
              </a:rPr>
            </a:br>
            <a:r>
              <a:rPr lang="nb-NO" sz="1800" kern="100" dirty="0">
                <a:effectLst/>
                <a:latin typeface="Arial" panose="020B0604020202020204" pitchFamily="34" charset="0"/>
                <a:ea typeface="Aptos" panose="020B0004020202020204" pitchFamily="34" charset="0"/>
                <a:cs typeface="Times New Roman" panose="02020603050405020304" pitchFamily="18" charset="0"/>
              </a:rPr>
              <a:t>- </a:t>
            </a:r>
            <a:r>
              <a:rPr lang="nb-NO" sz="1800" u="sng" kern="100" dirty="0">
                <a:effectLst/>
                <a:latin typeface="Arial" panose="020B0604020202020204" pitchFamily="34" charset="0"/>
                <a:ea typeface="Aptos" panose="020B0004020202020204" pitchFamily="34" charset="0"/>
                <a:cs typeface="Times New Roman" panose="02020603050405020304" pitchFamily="18" charset="0"/>
              </a:rPr>
              <a:t>Trygg og inkluderende organisasjon</a:t>
            </a:r>
            <a:r>
              <a:rPr lang="nb-NO" sz="1800" kern="100" dirty="0">
                <a:effectLst/>
                <a:latin typeface="Arial" panose="020B0604020202020204" pitchFamily="34" charset="0"/>
                <a:ea typeface="Aptos" panose="020B0004020202020204" pitchFamily="34" charset="0"/>
                <a:cs typeface="Times New Roman" panose="02020603050405020304" pitchFamily="18" charset="0"/>
              </a:rPr>
              <a:t>: </a:t>
            </a:r>
            <a:br>
              <a:rPr lang="nb-NO" sz="1800" kern="100" dirty="0">
                <a:effectLst/>
                <a:latin typeface="Arial" panose="020B0604020202020204" pitchFamily="34" charset="0"/>
                <a:ea typeface="Aptos" panose="020B0004020202020204" pitchFamily="34" charset="0"/>
                <a:cs typeface="Times New Roman" panose="02020603050405020304" pitchFamily="18" charset="0"/>
              </a:rPr>
            </a:br>
            <a:r>
              <a:rPr lang="nb-NO" sz="1800" kern="100" dirty="0">
                <a:effectLst/>
                <a:latin typeface="Arial" panose="020B0604020202020204" pitchFamily="34" charset="0"/>
                <a:ea typeface="Aptos" panose="020B0004020202020204" pitchFamily="34" charset="0"/>
                <a:cs typeface="Times New Roman" panose="02020603050405020304" pitchFamily="18" charset="0"/>
              </a:rPr>
              <a:t>(styret har hatt jevnlig kontakt med TRIA kontakter i landet og Sosialveileder Runill i ANSA Sentralt)</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530860">
              <a:lnSpc>
                <a:spcPct val="107000"/>
              </a:lnSpc>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(styret har lagt ut poster på Instagram om Psykologtilbudet til ANSA)</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530860">
              <a:lnSpc>
                <a:spcPct val="107000"/>
              </a:lnSpc>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(styret har tatt kontakt med studenter i ikke-organiserte byer for å promotere at de kan søke Goodwill for egne arrangementer)</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nb-NO" sz="1800" u="sng" kern="100" dirty="0">
                <a:effectLst/>
                <a:latin typeface="Arial" panose="020B0604020202020204" pitchFamily="34" charset="0"/>
                <a:ea typeface="Aptos" panose="020B0004020202020204" pitchFamily="34" charset="0"/>
                <a:cs typeface="Times New Roman" panose="02020603050405020304" pitchFamily="18" charset="0"/>
              </a:rPr>
              <a:t>Informere og motivere flere til å velge studier i utlandet</a:t>
            </a:r>
            <a:r>
              <a:rPr lang="nb-NO"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(Styret har svart på 100 henvendelser på Instagram og gitt informasjon om bolig, arrangementer i byene, </a:t>
            </a:r>
            <a:r>
              <a:rPr lang="nb-NO" sz="1800" kern="100" dirty="0" err="1">
                <a:effectLst/>
                <a:latin typeface="Arial" panose="020B0604020202020204" pitchFamily="34" charset="0"/>
                <a:ea typeface="Aptos" panose="020B0004020202020204" pitchFamily="34" charset="0"/>
                <a:cs typeface="Times New Roman" panose="02020603050405020304" pitchFamily="18" charset="0"/>
              </a:rPr>
              <a:t>etc</a:t>
            </a:r>
            <a:r>
              <a:rPr lang="nb-NO" sz="1800" kern="100" dirty="0">
                <a:effectLst/>
                <a:latin typeface="Arial" panose="020B0604020202020204" pitchFamily="34" charset="0"/>
                <a:ea typeface="Aptos" panose="020B0004020202020204" pitchFamily="34" charset="0"/>
                <a:cs typeface="Times New Roman" panose="02020603050405020304" pitchFamily="18" charset="0"/>
              </a:rPr>
              <a:t>)</a:t>
            </a:r>
            <a:br>
              <a:rPr lang="nb-NO" sz="1800" kern="100" dirty="0">
                <a:effectLst/>
                <a:latin typeface="Arial" panose="020B0604020202020204" pitchFamily="34" charset="0"/>
                <a:ea typeface="Aptos" panose="020B0004020202020204" pitchFamily="34" charset="0"/>
                <a:cs typeface="Times New Roman" panose="02020603050405020304" pitchFamily="18" charset="0"/>
              </a:rPr>
            </a:br>
            <a:r>
              <a:rPr lang="nb-NO" sz="1800" kern="100" dirty="0">
                <a:effectLst/>
                <a:latin typeface="Arial" panose="020B0604020202020204" pitchFamily="34" charset="0"/>
                <a:ea typeface="Aptos" panose="020B0004020202020204" pitchFamily="34" charset="0"/>
                <a:cs typeface="Times New Roman" panose="02020603050405020304" pitchFamily="18" charset="0"/>
              </a:rPr>
              <a:t>(En i styret har meldt interesse hos ANSA Sentralt til å være ANSA-</a:t>
            </a:r>
            <a:r>
              <a:rPr lang="nb-NO" sz="1800" kern="100" dirty="0" err="1">
                <a:effectLst/>
                <a:latin typeface="Arial" panose="020B0604020202020204" pitchFamily="34" charset="0"/>
                <a:ea typeface="Aptos" panose="020B0004020202020204" pitchFamily="34" charset="0"/>
                <a:cs typeface="Times New Roman" panose="02020603050405020304" pitchFamily="18" charset="0"/>
              </a:rPr>
              <a:t>ambassador</a:t>
            </a:r>
            <a:r>
              <a:rPr lang="nb-NO" sz="1800" kern="100" dirty="0">
                <a:effectLst/>
                <a:latin typeface="Arial" panose="020B0604020202020204" pitchFamily="34" charset="0"/>
                <a:ea typeface="Aptos" panose="020B0004020202020204" pitchFamily="34" charset="0"/>
                <a:cs typeface="Times New Roman" panose="02020603050405020304" pitchFamily="18" charset="0"/>
              </a:rPr>
              <a:t> og besøke skoler i Norge for å fortelle om utenlandsstudier)</a:t>
            </a:r>
            <a:br>
              <a:rPr lang="nb-NO" sz="1800" kern="100" dirty="0">
                <a:effectLst/>
                <a:latin typeface="Arial" panose="020B0604020202020204" pitchFamily="34" charset="0"/>
                <a:ea typeface="Aptos" panose="020B0004020202020204" pitchFamily="34" charset="0"/>
                <a:cs typeface="Times New Roman" panose="02020603050405020304" pitchFamily="18" charset="0"/>
              </a:rPr>
            </a:br>
            <a:r>
              <a:rPr lang="nb-NO" sz="1800" kern="100" dirty="0">
                <a:effectLst/>
                <a:latin typeface="Arial" panose="020B0604020202020204" pitchFamily="34" charset="0"/>
                <a:ea typeface="Aptos" panose="020B0004020202020204" pitchFamily="34" charset="0"/>
                <a:cs typeface="Times New Roman" panose="02020603050405020304" pitchFamily="18" charset="0"/>
              </a:rPr>
              <a:t>(Instagram kampanje om forskjellige universiteter og livet i studiebyene)</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nb-NO" sz="1800" u="sng" kern="100" dirty="0">
                <a:effectLst/>
                <a:latin typeface="Arial" panose="020B0604020202020204" pitchFamily="34" charset="0"/>
                <a:ea typeface="Aptos" panose="020B0004020202020204" pitchFamily="34" charset="0"/>
                <a:cs typeface="Times New Roman" panose="02020603050405020304" pitchFamily="18" charset="0"/>
              </a:rPr>
              <a:t>Faglige interesser</a:t>
            </a:r>
            <a:r>
              <a:rPr lang="nb-NO"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spcAft>
                <a:spcPts val="800"/>
              </a:spcAft>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(Styret har promotert på sosiale medier karrierearrangementene til ANSA Sentralt) </a:t>
            </a:r>
            <a:br>
              <a:rPr lang="nb-NO" sz="1800" kern="100" dirty="0">
                <a:effectLst/>
                <a:latin typeface="Aptos" panose="020B0004020202020204" pitchFamily="34" charset="0"/>
                <a:ea typeface="Aptos" panose="020B0004020202020204" pitchFamily="34" charset="0"/>
                <a:cs typeface="Times New Roman" panose="02020603050405020304" pitchFamily="18" charset="0"/>
              </a:rPr>
            </a:br>
            <a:r>
              <a:rPr lang="nb-NO" sz="1800" dirty="0">
                <a:effectLst/>
                <a:latin typeface="Arial" panose="020B0604020202020204" pitchFamily="34" charset="0"/>
                <a:ea typeface="Aptos" panose="020B0004020202020204" pitchFamily="34" charset="0"/>
              </a:rPr>
              <a:t>(Styret har organisert førstehjelpskurs i samarbeid med Akuttmedisingruppe)</a:t>
            </a:r>
          </a:p>
          <a:p>
            <a:pPr marL="457200">
              <a:lnSpc>
                <a:spcPct val="107000"/>
              </a:lnSpc>
              <a:spcAft>
                <a:spcPts val="800"/>
              </a:spcAft>
            </a:pPr>
            <a:endParaRPr lang="nb-NO" sz="1800" dirty="0">
              <a:effectLst/>
              <a:latin typeface="Arial" panose="020B0604020202020204" pitchFamily="34" charset="0"/>
              <a:ea typeface="Aptos" panose="020B0004020202020204" pitchFamily="34" charset="0"/>
            </a:endParaRPr>
          </a:p>
        </p:txBody>
      </p:sp>
      <p:sp>
        <p:nvSpPr>
          <p:cNvPr id="4" name="Plassholder for lysbildenumm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706179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pPr marL="0" lvl="0" indent="0">
              <a:lnSpc>
                <a:spcPct val="107000"/>
              </a:lnSpc>
              <a:buFont typeface="Wingdings" panose="05000000000000000000" pitchFamily="2" charset="2"/>
              <a:buNone/>
            </a:pPr>
            <a:endParaRPr lang="nb-NO"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lvl="0" indent="0">
              <a:lnSpc>
                <a:spcPct val="107000"/>
              </a:lnSpc>
              <a:buFont typeface="Wingdings" panose="05000000000000000000" pitchFamily="2" charset="2"/>
              <a:buNone/>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Noen ANSA-landet har egne vedtekter. Disse har blitt sendt tidligere til alle medlemmene i landet da dere sendte sakslista. </a:t>
            </a:r>
          </a:p>
          <a:p>
            <a:pPr marL="0" lvl="0" indent="0">
              <a:lnSpc>
                <a:spcPct val="107000"/>
              </a:lnSpc>
              <a:buFont typeface="Wingdings" panose="05000000000000000000" pitchFamily="2" charset="2"/>
              <a:buNone/>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Her presenterer ordstyrer vedtektene. Dersom en deltaker har sendt et endringsforslag presenteres forslaget av personen som sendte den. Deltakerne har mulighet til å stille spørsmål, foreslå nye endringer og enten:</a:t>
            </a:r>
          </a:p>
          <a:p>
            <a:pPr marL="0" lvl="0" indent="0">
              <a:lnSpc>
                <a:spcPct val="107000"/>
              </a:lnSpc>
              <a:buFont typeface="Wingdings" panose="05000000000000000000" pitchFamily="2" charset="2"/>
              <a:buNone/>
            </a:pP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530860">
              <a:lnSpc>
                <a:spcPct val="107000"/>
              </a:lnSpc>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-Stemme for å videreføre vedtektene slik de er nå</a:t>
            </a:r>
            <a:br>
              <a:rPr lang="nb-NO" sz="1800" kern="100" dirty="0">
                <a:effectLst/>
                <a:latin typeface="Arial" panose="020B0604020202020204" pitchFamily="34" charset="0"/>
                <a:ea typeface="Aptos" panose="020B0004020202020204" pitchFamily="34" charset="0"/>
                <a:cs typeface="Times New Roman" panose="02020603050405020304" pitchFamily="18" charset="0"/>
              </a:rPr>
            </a:br>
            <a:r>
              <a:rPr lang="nb-NO" sz="1800" kern="100" dirty="0">
                <a:effectLst/>
                <a:latin typeface="Arial" panose="020B0604020202020204" pitchFamily="34" charset="0"/>
                <a:ea typeface="Aptos" panose="020B0004020202020204" pitchFamily="34" charset="0"/>
                <a:cs typeface="Times New Roman" panose="02020603050405020304" pitchFamily="18" charset="0"/>
              </a:rPr>
              <a:t>-Vedta eller ikke vedta de foreslåtte endringene.</a:t>
            </a:r>
          </a:p>
          <a:p>
            <a:pPr marL="530860">
              <a:lnSpc>
                <a:spcPct val="107000"/>
              </a:lnSpc>
            </a:pPr>
            <a:endParaRPr lang="nb-NO" sz="1800" kern="100" dirty="0">
              <a:effectLst/>
              <a:latin typeface="Arial" panose="020B0604020202020204" pitchFamily="34" charset="0"/>
              <a:ea typeface="Aptos" panose="020B0004020202020204" pitchFamily="34" charset="0"/>
              <a:cs typeface="Times New Roman" panose="02020603050405020304" pitchFamily="18" charset="0"/>
            </a:endParaRPr>
          </a:p>
          <a:p>
            <a:pPr marL="530860">
              <a:lnSpc>
                <a:spcPct val="107000"/>
              </a:lnSpc>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Ordstyrer har en viktig jobb her dersom det kommer endringsforslag og debatten oppstår. Ordstyrer skal passe på at alle blir hørt og respektert, men samtidig ikke bruke unødvendig mye tid på diskusjoner. Husk at ordstyrer skal være så nøytral som mulig.</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2052308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pPr marL="530860">
              <a:lnSpc>
                <a:spcPct val="107000"/>
              </a:lnSpc>
            </a:pPr>
            <a:r>
              <a:rPr lang="nb-NO" sz="1800" b="1" u="sng" kern="100" dirty="0">
                <a:effectLst/>
                <a:latin typeface="Arial" panose="020B0604020202020204" pitchFamily="34" charset="0"/>
                <a:ea typeface="Aptos" panose="020B0004020202020204" pitchFamily="34" charset="0"/>
                <a:cs typeface="Times New Roman" panose="02020603050405020304" pitchFamily="18" charset="0"/>
              </a:rPr>
              <a:t>VALG!</a:t>
            </a:r>
          </a:p>
          <a:p>
            <a:pPr marL="530860">
              <a:lnSpc>
                <a:spcPct val="107000"/>
              </a:lnSpc>
            </a:pPr>
            <a:endParaRPr lang="nb-NO" sz="1800" b="1" u="sng" kern="100" dirty="0">
              <a:effectLst/>
              <a:latin typeface="Arial" panose="020B0604020202020204" pitchFamily="34" charset="0"/>
              <a:ea typeface="Aptos" panose="020B0004020202020204" pitchFamily="34" charset="0"/>
              <a:cs typeface="Times New Roman" panose="02020603050405020304" pitchFamily="18" charset="0"/>
            </a:endParaRPr>
          </a:p>
          <a:p>
            <a:pPr marL="530860">
              <a:lnSpc>
                <a:spcPct val="107000"/>
              </a:lnSpc>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I sakslista som har blitt sendt tidligere står det hvilke verv man kan stille til. Her kan alle medlemmer på årsmøte stille til de forskjellige vervene. </a:t>
            </a:r>
          </a:p>
          <a:p>
            <a:pPr marL="530860">
              <a:lnSpc>
                <a:spcPct val="107000"/>
              </a:lnSpc>
            </a:pPr>
            <a:br>
              <a:rPr lang="nb-NO" sz="1800" kern="100" dirty="0">
                <a:effectLst/>
                <a:latin typeface="Arial" panose="020B0604020202020204" pitchFamily="34" charset="0"/>
                <a:ea typeface="Aptos" panose="020B0004020202020204" pitchFamily="34" charset="0"/>
                <a:cs typeface="Times New Roman" panose="02020603050405020304" pitchFamily="18" charset="0"/>
              </a:rPr>
            </a:br>
            <a:r>
              <a:rPr lang="nb-NO" sz="1800" kern="100" dirty="0">
                <a:effectLst/>
                <a:latin typeface="Arial" panose="020B0604020202020204" pitchFamily="34" charset="0"/>
                <a:ea typeface="Aptos" panose="020B0004020202020204" pitchFamily="34" charset="0"/>
                <a:cs typeface="Times New Roman" panose="02020603050405020304" pitchFamily="18" charset="0"/>
              </a:rPr>
              <a:t>Start med det første vervet og spør om det er noen deltakere som stiller til vervet. Be kandidatene presentere seg selv foran årsmøte , slik at alle får et inntrykk på hvem de stemmer på.</a:t>
            </a:r>
          </a:p>
          <a:p>
            <a:pPr marL="530860">
              <a:lnSpc>
                <a:spcPct val="107000"/>
              </a:lnSpc>
            </a:pP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530860">
              <a:lnSpc>
                <a:spcPct val="107000"/>
              </a:lnSpc>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Som regel avholdes det hemmelig valg skriftlig. Tellekorpset sørger for at alle deltakerne har nok </a:t>
            </a:r>
            <a:r>
              <a:rPr lang="nb-NO" sz="1800" kern="100" dirty="0" err="1">
                <a:effectLst/>
                <a:latin typeface="Arial" panose="020B0604020202020204" pitchFamily="34" charset="0"/>
                <a:ea typeface="Aptos" panose="020B0004020202020204" pitchFamily="34" charset="0"/>
                <a:cs typeface="Times New Roman" panose="02020603050405020304" pitchFamily="18" charset="0"/>
              </a:rPr>
              <a:t>papirbitter</a:t>
            </a:r>
            <a:r>
              <a:rPr lang="nb-NO" sz="1800" kern="100" dirty="0">
                <a:effectLst/>
                <a:latin typeface="Arial" panose="020B0604020202020204" pitchFamily="34" charset="0"/>
                <a:ea typeface="Aptos" panose="020B0004020202020204" pitchFamily="34" charset="0"/>
                <a:cs typeface="Times New Roman" panose="02020603050405020304" pitchFamily="18" charset="0"/>
              </a:rPr>
              <a:t> eller post it eller en anonym google form. Tellekorpset passer på at det leveres kun én stemme per deltaker. Resultatene gis til ordstyrer, som annonserer vinnerne, men ikke antall stemmer. Alle styrer må ha minimum en leder og en økonomiansvarlig, men en kan ha så mange med som man vil.</a:t>
            </a:r>
          </a:p>
          <a:p>
            <a:pPr marL="530860">
              <a:lnSpc>
                <a:spcPct val="107000"/>
              </a:lnSpc>
            </a:pP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530860">
              <a:lnSpc>
                <a:spcPct val="107000"/>
              </a:lnSpc>
            </a:pPr>
            <a:r>
              <a:rPr lang="nb-NO" sz="1800" b="1" u="sng" kern="100" dirty="0">
                <a:effectLst/>
                <a:latin typeface="Arial" panose="020B0604020202020204" pitchFamily="34" charset="0"/>
                <a:ea typeface="Aptos" panose="020B0004020202020204" pitchFamily="34" charset="0"/>
                <a:cs typeface="Times New Roman" panose="02020603050405020304" pitchFamily="18" charset="0"/>
              </a:rPr>
              <a:t>Tips:</a:t>
            </a:r>
            <a:r>
              <a:rPr lang="nb-NO" sz="1800" kern="100" dirty="0">
                <a:effectLst/>
                <a:latin typeface="Arial" panose="020B0604020202020204" pitchFamily="34" charset="0"/>
                <a:ea typeface="Aptos" panose="020B0004020202020204" pitchFamily="34" charset="0"/>
                <a:cs typeface="Times New Roman" panose="02020603050405020304" pitchFamily="18" charset="0"/>
              </a:rPr>
              <a:t> Dere som sitter i et landsstyre bør allerede ha rekruttert kandidater til deres verv. Hvis du ikke har kandidatene klare ennå, sjekk om noen i landsstyret ønsker å fortsette, eller har noen forslag. ANSA har mange flinke medlemmer og av og til det eneste de trenger er at noen i landsstyret kommer bort til dem og sier </a:t>
            </a:r>
            <a:r>
              <a:rPr lang="nb-NO" sz="1800" b="1" i="1" kern="100" dirty="0">
                <a:effectLst/>
                <a:latin typeface="Arial" panose="020B0604020202020204" pitchFamily="34" charset="0"/>
                <a:ea typeface="Aptos" panose="020B0004020202020204" pitchFamily="34" charset="0"/>
                <a:cs typeface="Times New Roman" panose="02020603050405020304" pitchFamily="18" charset="0"/>
              </a:rPr>
              <a:t>«du ville passet veldig bra som styremedlem, eller som Infoansvarlig»</a:t>
            </a:r>
            <a:r>
              <a:rPr lang="nb-NO" sz="1800" kern="100" dirty="0">
                <a:effectLst/>
                <a:latin typeface="Arial" panose="020B0604020202020204" pitchFamily="34" charset="0"/>
                <a:ea typeface="Aptos" panose="020B0004020202020204" pitchFamily="34" charset="0"/>
                <a:cs typeface="Times New Roman" panose="02020603050405020304" pitchFamily="18" charset="0"/>
              </a:rPr>
              <a:t>. </a:t>
            </a:r>
          </a:p>
          <a:p>
            <a:pPr marL="530860">
              <a:lnSpc>
                <a:spcPct val="107000"/>
              </a:lnSpc>
            </a:pP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530860">
              <a:lnSpc>
                <a:spcPct val="107000"/>
              </a:lnSpc>
              <a:spcAft>
                <a:spcPts val="800"/>
              </a:spcAft>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Når valget er ferdig, be gjerne det nyvalgte styre å stå foran alle og gi dem en god applaus og ta bilder til IG! </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1385059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pPr marL="0" lvl="0" indent="0">
              <a:lnSpc>
                <a:spcPct val="107000"/>
              </a:lnSpc>
              <a:buFont typeface="Arial" panose="020B0604020202020204" pitchFamily="34" charset="0"/>
              <a:buNone/>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Nå er årsmøtet ferdig, men det er fortsatt et par viktige beskjeder som alle må få med seg dersom det arrangeres et sosial arrangement i etterkant av årsmøte</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Til slutt, ikke glem å avtale et overlapsmøte med det nyvalgte styre, hvor du kan gå gjennom konkrete detaljer om ditt verv.</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spcAft>
                <a:spcPts val="800"/>
              </a:spcAft>
            </a:pPr>
            <a:br>
              <a:rPr lang="nb-NO" sz="1800" kern="100" dirty="0">
                <a:effectLst/>
                <a:latin typeface="Arial" panose="020B0604020202020204" pitchFamily="34" charset="0"/>
                <a:ea typeface="Aptos" panose="020B0004020202020204" pitchFamily="34" charset="0"/>
                <a:cs typeface="Times New Roman" panose="02020603050405020304" pitchFamily="18" charset="0"/>
              </a:rPr>
            </a:br>
            <a:r>
              <a:rPr lang="nb-NO" sz="1800" kern="100" dirty="0">
                <a:effectLst/>
                <a:latin typeface="Arial" panose="020B0604020202020204" pitchFamily="34" charset="0"/>
                <a:ea typeface="Aptos" panose="020B0004020202020204" pitchFamily="34" charset="0"/>
                <a:cs typeface="Times New Roman" panose="02020603050405020304" pitchFamily="18" charset="0"/>
              </a:rPr>
              <a:t>Ta gjerne noen fine bilder </a:t>
            </a:r>
            <a:r>
              <a:rPr lang="nb-NO" sz="1800" kern="100">
                <a:effectLst/>
                <a:latin typeface="Arial" panose="020B0604020202020204" pitchFamily="34" charset="0"/>
                <a:ea typeface="Aptos" panose="020B0004020202020204" pitchFamily="34" charset="0"/>
                <a:cs typeface="Times New Roman" panose="02020603050405020304" pitchFamily="18" charset="0"/>
              </a:rPr>
              <a:t>av påtroppende </a:t>
            </a:r>
            <a:r>
              <a:rPr lang="nb-NO" sz="1800" kern="100" dirty="0">
                <a:effectLst/>
                <a:latin typeface="Arial" panose="020B0604020202020204" pitchFamily="34" charset="0"/>
                <a:ea typeface="Aptos" panose="020B0004020202020204" pitchFamily="34" charset="0"/>
                <a:cs typeface="Times New Roman" panose="02020603050405020304" pitchFamily="18" charset="0"/>
              </a:rPr>
              <a:t>styre! </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318899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pPr>
              <a:lnSpc>
                <a:spcPct val="107000"/>
              </a:lnSpc>
              <a:spcAft>
                <a:spcPts val="800"/>
              </a:spcAft>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Dere som sitter i et land/</a:t>
            </a:r>
            <a:r>
              <a:rPr lang="nb-NO" sz="1800" kern="100" dirty="0" err="1">
                <a:effectLst/>
                <a:latin typeface="Arial" panose="020B0604020202020204" pitchFamily="34" charset="0"/>
                <a:ea typeface="Aptos" panose="020B0004020202020204" pitchFamily="34" charset="0"/>
                <a:cs typeface="Times New Roman" panose="02020603050405020304" pitchFamily="18" charset="0"/>
              </a:rPr>
              <a:t>regionsstyret</a:t>
            </a:r>
            <a:r>
              <a:rPr lang="nb-NO" sz="1800" kern="100" dirty="0">
                <a:effectLst/>
                <a:latin typeface="Arial" panose="020B0604020202020204" pitchFamily="34" charset="0"/>
                <a:ea typeface="Aptos" panose="020B0004020202020204" pitchFamily="34" charset="0"/>
                <a:cs typeface="Times New Roman" panose="02020603050405020304" pitchFamily="18" charset="0"/>
              </a:rPr>
              <a:t> ønsker å få så mange som mulige medlemmer til å delta på deres årsmøte. For flere av dere er dette det eneste obligatoriske arrangement dere skal avholde i løpet av året og det er derfor viktig med langsiktig planlegging. </a:t>
            </a:r>
          </a:p>
          <a:p>
            <a:pPr>
              <a:lnSpc>
                <a:spcPct val="107000"/>
              </a:lnSpc>
              <a:spcAft>
                <a:spcPts val="800"/>
              </a:spcAft>
            </a:pP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Det er flere hensikter å tenke på: hva er best for medlemmene i området? I noen ANSA-land er stort sett alle medlemmer i en by, mens i andre land er medlemmene over hele landet. Et tips kan være å avholde årsmøte i de byene hvor det er flest medlemmer. </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Økonomien er alltid en utfordring. Minner på at alle ANSA-land får driftstøtte. Bruk av pengene skal prioriteres på obligatoriske arrangementer. I tillegg til driftstøtte er det mulig å søke Goodwill for obligatoriske arrangementer. Minner på at GW søknader skal sendes minimum 4 uker før arrangementet.</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Årsmøtet kan arrangeres over to timer, én dag, en helg eller hva som er mest hensiktsmessig i landets/regionens situasjon. I flere land/regioner er det et nokså kort møte, knyttet opp mot noe sosialt (f.eks. en middag). </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Hvor skal møtet avholdes? Sjekk et rimelig men bra alternativ: det kan være på et universitet, hotel og ambassaden. Sjekk med dine lokale kontakter!</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Det er mange personer og institusjoner over hele verden som har et forhold til ANSA og som kanskje kan komme til ditt årsmøte. Hør gjerne med oss på Sekretariatet, Presidenten, Hovedstyre, Valgkomiteen, Sjømannsprester, TRIA kontaktene eller andre lokale aktører, som ambassader, handelskammeret, osv. Gi gjerne gjestene noen få minutter på programmet for å presentere seg.</a:t>
            </a:r>
            <a:br>
              <a:rPr lang="nb-NO" sz="1800" kern="100" dirty="0">
                <a:effectLst/>
                <a:latin typeface="Arial" panose="020B0604020202020204" pitchFamily="34" charset="0"/>
                <a:ea typeface="Aptos" panose="020B0004020202020204" pitchFamily="34" charset="0"/>
                <a:cs typeface="Times New Roman" panose="02020603050405020304" pitchFamily="18" charset="0"/>
              </a:rPr>
            </a:br>
            <a:endParaRPr lang="nb-NO" sz="1800" kern="100" dirty="0">
              <a:effectLst/>
              <a:latin typeface="Arial" panose="020B06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lang="nb-NO" sz="2800" dirty="0"/>
              <a:t>www.ansa.no/tria </a:t>
            </a:r>
          </a:p>
          <a:p>
            <a:pPr marL="342900" lvl="0" indent="-342900">
              <a:lnSpc>
                <a:spcPct val="107000"/>
              </a:lnSpc>
              <a:buFont typeface="Wingdings" panose="05000000000000000000" pitchFamily="2" charset="2"/>
              <a:buChar char=""/>
            </a:pP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spcAft>
                <a:spcPts val="800"/>
              </a:spcAft>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nb-NO" sz="1800" dirty="0">
                <a:effectLst/>
                <a:latin typeface="Arial" panose="020B0604020202020204" pitchFamily="34" charset="0"/>
                <a:ea typeface="Aptos" panose="020B0004020202020204" pitchFamily="34" charset="0"/>
              </a:rPr>
              <a:t>Send invitasjonen på e-post og legg ut på Sosiale medier! Husk å lage et </a:t>
            </a:r>
            <a:r>
              <a:rPr lang="nb-NO" sz="1800" dirty="0" err="1">
                <a:effectLst/>
                <a:latin typeface="Arial" panose="020B0604020202020204" pitchFamily="34" charset="0"/>
                <a:ea typeface="Aptos" panose="020B0004020202020204" pitchFamily="34" charset="0"/>
              </a:rPr>
              <a:t>checkin</a:t>
            </a:r>
            <a:r>
              <a:rPr lang="nb-NO" sz="1800" dirty="0">
                <a:effectLst/>
                <a:latin typeface="Arial" panose="020B0604020202020204" pitchFamily="34" charset="0"/>
                <a:ea typeface="Aptos" panose="020B0004020202020204" pitchFamily="34" charset="0"/>
              </a:rPr>
              <a:t> arrangement og promotere på Sosiale medier. Legg vekt på det som er gøy!</a:t>
            </a:r>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4112023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endParaRPr lang="nb-NO" b="1">
              <a:cs typeface="Calibri"/>
            </a:endParaRPr>
          </a:p>
        </p:txBody>
      </p:sp>
      <p:sp>
        <p:nvSpPr>
          <p:cNvPr id="4" name="Plassholder for lysbildenumm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763690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pPr>
              <a:lnSpc>
                <a:spcPct val="107000"/>
              </a:lnSpc>
              <a:spcAft>
                <a:spcPts val="800"/>
              </a:spcAft>
            </a:pPr>
            <a:r>
              <a:rPr lang="nb-NO" sz="1800" kern="100" dirty="0">
                <a:effectLst/>
                <a:latin typeface="Arial" panose="020B0604020202020204" pitchFamily="34" charset="0"/>
                <a:ea typeface="Aptos" panose="020B0004020202020204" pitchFamily="34" charset="0"/>
                <a:cs typeface="Times New Roman" panose="02020603050405020304" pitchFamily="18" charset="0"/>
              </a:rPr>
              <a:t>Og så er det noen dokumenter som må fikses og sendes. Sakspapirene til et årsmøte er bare noen dokumenter med en oversikt over alt som skjer på årsmøte. Sakspapirene sendes til alle medlemmer i landet 4 uker før årsmøte. </a:t>
            </a: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br>
              <a:rPr lang="nb-NO" sz="1800" kern="100" dirty="0">
                <a:effectLst/>
                <a:latin typeface="Arial" panose="020B0604020202020204" pitchFamily="34" charset="0"/>
                <a:ea typeface="Aptos" panose="020B0004020202020204" pitchFamily="34" charset="0"/>
                <a:cs typeface="Times New Roman" panose="02020603050405020304" pitchFamily="18" charset="0"/>
              </a:rPr>
            </a:br>
            <a:r>
              <a:rPr lang="nb-NO" sz="1800" kern="100" dirty="0">
                <a:effectLst/>
                <a:latin typeface="Arial" panose="020B0604020202020204" pitchFamily="34" charset="0"/>
                <a:ea typeface="Aptos" panose="020B0004020202020204" pitchFamily="34" charset="0"/>
                <a:cs typeface="Times New Roman" panose="02020603050405020304" pitchFamily="18" charset="0"/>
              </a:rPr>
              <a:t>Her kommer en oversikt over de vanlige sakspapirer som skal forberedes og sendes:</a:t>
            </a:r>
            <a:br>
              <a:rPr lang="nb-NO" sz="1800" kern="100" dirty="0">
                <a:effectLst/>
                <a:latin typeface="Arial" panose="020B0604020202020204" pitchFamily="34" charset="0"/>
                <a:ea typeface="Aptos" panose="020B0004020202020204" pitchFamily="34" charset="0"/>
                <a:cs typeface="Times New Roman" panose="02020603050405020304" pitchFamily="18" charset="0"/>
              </a:rPr>
            </a:b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60325" lvl="0" indent="-342900">
              <a:lnSpc>
                <a:spcPct val="107000"/>
              </a:lnSpc>
              <a:spcBef>
                <a:spcPts val="865"/>
              </a:spcBef>
              <a:spcAft>
                <a:spcPts val="0"/>
              </a:spcAft>
              <a:buFont typeface="Wingdings" panose="05000000000000000000" pitchFamily="2" charset="2"/>
              <a:buChar char=""/>
            </a:pPr>
            <a:r>
              <a:rPr lang="nb-NO" sz="1800" b="1" u="sng" dirty="0">
                <a:effectLst/>
                <a:latin typeface="Arial" panose="020B0604020202020204" pitchFamily="34" charset="0"/>
                <a:ea typeface="Calibri" panose="020F0502020204030204" pitchFamily="34" charset="0"/>
              </a:rPr>
              <a:t>Saksliste</a:t>
            </a:r>
            <a:r>
              <a:rPr lang="nb-NO" sz="1800" dirty="0">
                <a:effectLst/>
                <a:latin typeface="Arial" panose="020B0604020202020204" pitchFamily="34" charset="0"/>
                <a:ea typeface="Calibri" panose="020F0502020204030204" pitchFamily="34" charset="0"/>
              </a:rPr>
              <a:t>: er en liste over de sakene som skal behandles på møtet, slik at deltakerne vet hva som skal skje. Dere kan lage den som dere vil, men dere må ha minimum disse sakene:</a:t>
            </a:r>
            <a:endParaRPr lang="nb-NO" sz="1800" dirty="0">
              <a:effectLst/>
              <a:latin typeface="Calibri" panose="020F0502020204030204" pitchFamily="34" charset="0"/>
              <a:ea typeface="Calibri" panose="020F0502020204030204" pitchFamily="34" charset="0"/>
            </a:endParaRPr>
          </a:p>
          <a:p>
            <a:pPr marL="285750" marR="60325" lvl="0" indent="-285750">
              <a:lnSpc>
                <a:spcPct val="107000"/>
              </a:lnSpc>
              <a:spcBef>
                <a:spcPts val="865"/>
              </a:spcBef>
              <a:spcAft>
                <a:spcPts val="0"/>
              </a:spcAft>
              <a:buFont typeface="Arial" panose="020B0604020202020204" pitchFamily="34" charset="0"/>
              <a:buChar char="•"/>
            </a:pPr>
            <a:r>
              <a:rPr lang="nb-NO" sz="1800" b="0" u="none" dirty="0">
                <a:effectLst/>
                <a:latin typeface="Arial" panose="020B0604020202020204" pitchFamily="34" charset="0"/>
                <a:ea typeface="Calibri" panose="020F0502020204030204" pitchFamily="34" charset="0"/>
                <a:cs typeface="Arial" panose="020B0604020202020204" pitchFamily="34" charset="0"/>
              </a:rPr>
              <a:t>Valg av ordstyrer og referent</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342900" marR="60325" lvl="0" indent="-342900">
              <a:lnSpc>
                <a:spcPct val="107000"/>
              </a:lnSpc>
              <a:spcBef>
                <a:spcPts val="865"/>
              </a:spcBef>
              <a:spcAft>
                <a:spcPts val="0"/>
              </a:spcAft>
              <a:buFont typeface="Symbol" panose="05050102010706020507" pitchFamily="18" charset="2"/>
              <a:buChar char=""/>
            </a:pPr>
            <a:r>
              <a:rPr lang="nb-NO" sz="1800" dirty="0">
                <a:effectLst/>
                <a:latin typeface="Arial" panose="020B0604020202020204" pitchFamily="34" charset="0"/>
                <a:ea typeface="Calibri" panose="020F0502020204030204" pitchFamily="34" charset="0"/>
                <a:cs typeface="Arial" panose="020B0604020202020204" pitchFamily="34" charset="0"/>
              </a:rPr>
              <a:t>Årsberetning: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342900" marR="60325" lvl="0" indent="-342900">
              <a:lnSpc>
                <a:spcPct val="107000"/>
              </a:lnSpc>
              <a:spcBef>
                <a:spcPts val="865"/>
              </a:spcBef>
              <a:spcAft>
                <a:spcPts val="0"/>
              </a:spcAft>
              <a:buFont typeface="Symbol" panose="05050102010706020507" pitchFamily="18" charset="2"/>
              <a:buChar char=""/>
            </a:pPr>
            <a:r>
              <a:rPr lang="nb-NO" sz="1800" dirty="0">
                <a:effectLst/>
                <a:latin typeface="Arial" panose="020B0604020202020204" pitchFamily="34" charset="0"/>
                <a:ea typeface="Calibri" panose="020F0502020204030204" pitchFamily="34" charset="0"/>
                <a:cs typeface="Arial" panose="020B0604020202020204" pitchFamily="34" charset="0"/>
              </a:rPr>
              <a:t>Regnskap og forslag til budsjett</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342900" marR="60325" lvl="0" indent="-342900">
              <a:lnSpc>
                <a:spcPct val="107000"/>
              </a:lnSpc>
              <a:spcBef>
                <a:spcPts val="865"/>
              </a:spcBef>
              <a:spcAft>
                <a:spcPts val="0"/>
              </a:spcAft>
              <a:buFont typeface="Symbol" panose="05050102010706020507" pitchFamily="18" charset="2"/>
              <a:buChar char=""/>
            </a:pPr>
            <a:r>
              <a:rPr lang="nb-NO" sz="1800" dirty="0">
                <a:effectLst/>
                <a:latin typeface="Arial" panose="020B0604020202020204" pitchFamily="34" charset="0"/>
                <a:ea typeface="Calibri" panose="020F0502020204030204" pitchFamily="34" charset="0"/>
                <a:cs typeface="Arial" panose="020B0604020202020204" pitchFamily="34" charset="0"/>
              </a:rPr>
              <a:t>Handlingsplanen til styret</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342900" marR="60325" lvl="0" indent="-342900">
              <a:lnSpc>
                <a:spcPct val="107000"/>
              </a:lnSpc>
              <a:spcBef>
                <a:spcPts val="865"/>
              </a:spcBef>
              <a:spcAft>
                <a:spcPts val="0"/>
              </a:spcAft>
              <a:buFont typeface="Symbol" panose="05050102010706020507" pitchFamily="18" charset="2"/>
              <a:buChar char=""/>
            </a:pPr>
            <a:r>
              <a:rPr lang="nb-NO" sz="1800" dirty="0">
                <a:effectLst/>
                <a:latin typeface="Arial" panose="020B0604020202020204" pitchFamily="34" charset="0"/>
                <a:ea typeface="Calibri" panose="020F0502020204030204" pitchFamily="34" charset="0"/>
                <a:cs typeface="Arial" panose="020B0604020202020204" pitchFamily="34" charset="0"/>
              </a:rPr>
              <a:t>Vedtekter (hvis det finnes)</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342900" marR="60325" lvl="0" indent="-342900">
              <a:lnSpc>
                <a:spcPct val="107000"/>
              </a:lnSpc>
              <a:spcBef>
                <a:spcPts val="865"/>
              </a:spcBef>
              <a:spcAft>
                <a:spcPts val="0"/>
              </a:spcAft>
              <a:buFont typeface="Symbol" panose="05050102010706020507" pitchFamily="18" charset="2"/>
              <a:buChar char=""/>
            </a:pPr>
            <a:r>
              <a:rPr lang="nb-NO" sz="1800" dirty="0">
                <a:effectLst/>
                <a:latin typeface="Arial" panose="020B0604020202020204" pitchFamily="34" charset="0"/>
                <a:ea typeface="Calibri" panose="020F0502020204030204" pitchFamily="34" charset="0"/>
                <a:cs typeface="Arial" panose="020B0604020202020204" pitchFamily="34" charset="0"/>
              </a:rPr>
              <a:t>Liste over verv en kan stille til</a:t>
            </a:r>
          </a:p>
          <a:p>
            <a:pPr marL="342900" marR="60325" lvl="0" indent="-342900">
              <a:lnSpc>
                <a:spcPct val="107000"/>
              </a:lnSpc>
              <a:spcBef>
                <a:spcPts val="865"/>
              </a:spcBef>
              <a:spcAft>
                <a:spcPts val="0"/>
              </a:spcAft>
              <a:buFont typeface="Symbol" panose="05050102010706020507" pitchFamily="18" charset="2"/>
              <a:buChar char=""/>
            </a:pPr>
            <a:r>
              <a:rPr lang="nb-NO" sz="1800" dirty="0">
                <a:effectLst/>
                <a:latin typeface="Arial" panose="020B0604020202020204" pitchFamily="34" charset="0"/>
                <a:ea typeface="Aptos" panose="020B0004020202020204" pitchFamily="34" charset="0"/>
              </a:rPr>
              <a:t>Valg av nytt styre</a:t>
            </a:r>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17767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pPr marL="73660" marR="60325">
              <a:lnSpc>
                <a:spcPct val="107000"/>
              </a:lnSpc>
              <a:spcBef>
                <a:spcPts val="865"/>
              </a:spcBef>
              <a:spcAft>
                <a:spcPts val="0"/>
              </a:spcAft>
            </a:pPr>
            <a:r>
              <a:rPr lang="nb-NO" sz="1800" dirty="0">
                <a:effectLst/>
                <a:latin typeface="Arial" panose="020B0604020202020204" pitchFamily="34" charset="0"/>
                <a:ea typeface="Aptos" panose="020B0004020202020204" pitchFamily="34" charset="0"/>
              </a:rPr>
              <a:t>Det kan være lurt at arrangørene har et eget program for alt som skal skje både før og etter selve årsmøte og har delegert ansvar for de forskjellige oppgavene på forhånd. Oppmøte for arrangørene/styret bør være en time før åpningen.</a:t>
            </a:r>
            <a:endParaRPr lang="nb-NO" sz="1800" dirty="0">
              <a:effectLst/>
              <a:latin typeface="Calibri" panose="020F0502020204030204" pitchFamily="34" charset="0"/>
              <a:ea typeface="Calibri" panose="020F0502020204030204" pitchFamily="34" charset="0"/>
            </a:endParaRPr>
          </a:p>
          <a:p>
            <a:pPr marL="73660" marR="60325">
              <a:spcBef>
                <a:spcPts val="865"/>
              </a:spcBef>
              <a:spcAft>
                <a:spcPts val="0"/>
              </a:spcAft>
            </a:pPr>
            <a:endParaRPr lang="nb-NO" sz="1800" dirty="0">
              <a:effectLst/>
              <a:latin typeface="Arial" panose="020B0604020202020204" pitchFamily="34" charset="0"/>
              <a:ea typeface="Aptos" panose="020B0004020202020204" pitchFamily="34" charset="0"/>
            </a:endParaRPr>
          </a:p>
          <a:p>
            <a:pPr marL="73660" marR="60325">
              <a:spcBef>
                <a:spcPts val="865"/>
              </a:spcBef>
              <a:spcAft>
                <a:spcPts val="0"/>
              </a:spcAft>
            </a:pPr>
            <a:r>
              <a:rPr lang="nb-NO" sz="1800" dirty="0">
                <a:effectLst/>
                <a:latin typeface="Arial" panose="020B0604020202020204" pitchFamily="34" charset="0"/>
                <a:ea typeface="Aptos" panose="020B0004020202020204" pitchFamily="34" charset="0"/>
              </a:rPr>
              <a:t>Noen av disse oppgavene er:</a:t>
            </a:r>
            <a:r>
              <a:rPr lang="nb-NO" sz="1800" dirty="0">
                <a:effectLst/>
                <a:latin typeface="Calibri" panose="020F0502020204030204" pitchFamily="34" charset="0"/>
                <a:ea typeface="Calibri" panose="020F0502020204030204" pitchFamily="34" charset="0"/>
              </a:rPr>
              <a:t> </a:t>
            </a:r>
            <a:br>
              <a:rPr lang="nn-NO" sz="1800" dirty="0">
                <a:effectLst/>
                <a:latin typeface="Calibri" panose="020F0502020204030204" pitchFamily="34" charset="0"/>
                <a:ea typeface="Calibri" panose="020F0502020204030204" pitchFamily="34" charset="0"/>
              </a:rPr>
            </a:br>
            <a:br>
              <a:rPr lang="nn-NO" sz="1800" dirty="0">
                <a:effectLst/>
                <a:latin typeface="Calibri" panose="020F0502020204030204" pitchFamily="34" charset="0"/>
                <a:ea typeface="Calibri" panose="020F0502020204030204" pitchFamily="34" charset="0"/>
              </a:rPr>
            </a:br>
            <a:r>
              <a:rPr lang="nn-NO" sz="1800" dirty="0">
                <a:effectLst/>
                <a:latin typeface="Calibri" panose="020F0502020204030204" pitchFamily="34" charset="0"/>
                <a:ea typeface="Calibri" panose="020F0502020204030204" pitchFamily="34" charset="0"/>
              </a:rPr>
              <a:t>- </a:t>
            </a:r>
            <a:r>
              <a:rPr lang="nb-NO" sz="1800" dirty="0">
                <a:effectLst/>
                <a:latin typeface="Arial" panose="020B0604020202020204" pitchFamily="34" charset="0"/>
                <a:ea typeface="Aptos" panose="020B0004020202020204" pitchFamily="34" charset="0"/>
              </a:rPr>
              <a:t>Sørge for at folk finner frem til møtelokalene (lage skilt? tape?)</a:t>
            </a:r>
            <a:endParaRPr lang="nb-NO" sz="1800" dirty="0">
              <a:effectLst/>
              <a:latin typeface="Calibri" panose="020F0502020204030204" pitchFamily="34" charset="0"/>
              <a:ea typeface="Calibri" panose="020F0502020204030204" pitchFamily="34" charset="0"/>
            </a:endParaRPr>
          </a:p>
          <a:p>
            <a:pPr marL="73660" marR="60325">
              <a:spcBef>
                <a:spcPts val="865"/>
              </a:spcBef>
              <a:spcAft>
                <a:spcPts val="0"/>
              </a:spcAft>
            </a:pPr>
            <a:r>
              <a:rPr lang="nb-NO" sz="1800" dirty="0">
                <a:effectLst/>
                <a:latin typeface="Arial" panose="020B0604020202020204" pitchFamily="34" charset="0"/>
                <a:ea typeface="Aptos" panose="020B0004020202020204" pitchFamily="34" charset="0"/>
              </a:rPr>
              <a:t>- Lage kaffe, finne frem kopper, vann. Har noen hentet </a:t>
            </a:r>
            <a:r>
              <a:rPr lang="nb-NO" sz="1800" dirty="0" err="1">
                <a:effectLst/>
                <a:latin typeface="Arial" panose="020B0604020202020204" pitchFamily="34" charset="0"/>
                <a:ea typeface="Aptos" panose="020B0004020202020204" pitchFamily="34" charset="0"/>
              </a:rPr>
              <a:t>give</a:t>
            </a:r>
            <a:r>
              <a:rPr lang="nb-NO" sz="1800" dirty="0">
                <a:effectLst/>
                <a:latin typeface="Arial" panose="020B0604020202020204" pitchFamily="34" charset="0"/>
                <a:ea typeface="Aptos" panose="020B0004020202020204" pitchFamily="34" charset="0"/>
              </a:rPr>
              <a:t> </a:t>
            </a:r>
            <a:r>
              <a:rPr lang="nb-NO" sz="1800" dirty="0" err="1">
                <a:effectLst/>
                <a:latin typeface="Arial" panose="020B0604020202020204" pitchFamily="34" charset="0"/>
                <a:ea typeface="Aptos" panose="020B0004020202020204" pitchFamily="34" charset="0"/>
              </a:rPr>
              <a:t>aways</a:t>
            </a:r>
            <a:r>
              <a:rPr lang="nb-NO" sz="1800" dirty="0">
                <a:effectLst/>
                <a:latin typeface="Arial" panose="020B0604020202020204" pitchFamily="34" charset="0"/>
                <a:ea typeface="Aptos" panose="020B0004020202020204" pitchFamily="34" charset="0"/>
              </a:rPr>
              <a:t> fra Sentralt tidligere?</a:t>
            </a:r>
            <a:endParaRPr lang="nb-NO" sz="1800" dirty="0">
              <a:effectLst/>
              <a:latin typeface="Calibri" panose="020F0502020204030204" pitchFamily="34" charset="0"/>
              <a:ea typeface="Calibri" panose="020F0502020204030204" pitchFamily="34" charset="0"/>
            </a:endParaRPr>
          </a:p>
          <a:p>
            <a:pPr marL="73660" marR="60325">
              <a:lnSpc>
                <a:spcPct val="107000"/>
              </a:lnSpc>
              <a:spcBef>
                <a:spcPts val="865"/>
              </a:spcBef>
              <a:spcAft>
                <a:spcPts val="0"/>
              </a:spcAft>
            </a:pPr>
            <a:r>
              <a:rPr lang="nb-NO" sz="1800" dirty="0">
                <a:effectLst/>
                <a:latin typeface="Arial" panose="020B0604020202020204" pitchFamily="34" charset="0"/>
                <a:ea typeface="Aptos" panose="020B0004020202020204" pitchFamily="34" charset="0"/>
              </a:rPr>
              <a:t>- Registrering. Sjekke at alt det tekniske fungerer. Presentasjonene er lastet opp på en pc. Tilkoblingene, lader. Har vi nok bord og stoler. Noen kontaktperson på lokalene vi bruker i tilfelle vi trenger noe. Er det noen som er flink til å ta bilder? *ANSA Sentralt publiserer og deler gjerne gode bilder! Send over til ANSA Sentralt.</a:t>
            </a:r>
            <a:endParaRPr lang="nb-NO" sz="1800" dirty="0">
              <a:effectLst/>
              <a:latin typeface="Calibri" panose="020F0502020204030204" pitchFamily="34" charset="0"/>
              <a:ea typeface="Calibri" panose="020F0502020204030204" pitchFamily="34" charset="0"/>
            </a:endParaRPr>
          </a:p>
          <a:p>
            <a:pPr marL="73660" marR="60325">
              <a:lnSpc>
                <a:spcPct val="107000"/>
              </a:lnSpc>
              <a:spcBef>
                <a:spcPts val="865"/>
              </a:spcBef>
              <a:spcAft>
                <a:spcPts val="0"/>
              </a:spcAft>
            </a:pPr>
            <a:r>
              <a:rPr lang="nb-NO" sz="1800" dirty="0">
                <a:effectLst/>
                <a:latin typeface="Arial" panose="020B0604020202020204" pitchFamily="34" charset="0"/>
                <a:ea typeface="Aptos" panose="020B0004020202020204" pitchFamily="34" charset="0"/>
              </a:rPr>
              <a:t>- Deleger ansvar også etter årsmøte! Praktisk info om det sosiale aktivitet etter årsmøte. Trenger hjelp med å rydde lokalene? Levere nøkkel, osv.</a:t>
            </a:r>
            <a:br>
              <a:rPr lang="nb-NO" sz="1800" dirty="0">
                <a:effectLst/>
                <a:latin typeface="Arial" panose="020B0604020202020204" pitchFamily="34" charset="0"/>
                <a:ea typeface="Aptos" panose="020B0004020202020204" pitchFamily="34" charset="0"/>
              </a:rPr>
            </a:br>
            <a:endParaRPr lang="nb-NO" sz="1800" dirty="0">
              <a:effectLst/>
              <a:latin typeface="Calibri" panose="020F0502020204030204" pitchFamily="34" charset="0"/>
              <a:ea typeface="Calibri" panose="020F0502020204030204" pitchFamily="34" charset="0"/>
            </a:endParaRPr>
          </a:p>
          <a:p>
            <a:pPr marL="73660" marR="60325">
              <a:lnSpc>
                <a:spcPct val="107000"/>
              </a:lnSpc>
              <a:spcBef>
                <a:spcPts val="865"/>
              </a:spcBef>
              <a:spcAft>
                <a:spcPts val="0"/>
              </a:spcAft>
            </a:pPr>
            <a:r>
              <a:rPr lang="nb-NO" sz="1800" dirty="0">
                <a:effectLst/>
                <a:latin typeface="Arial" panose="020B0604020202020204" pitchFamily="34" charset="0"/>
                <a:ea typeface="Aptos" panose="020B0004020202020204" pitchFamily="34" charset="0"/>
              </a:rPr>
              <a:t>Det er viktig at alle disse praktiske oppgaver er på plass for å gi deltakerne en så ryddig og profesjonell inntrykk som mulig, både før, under og etter selve møtet. </a:t>
            </a:r>
            <a:endParaRPr lang="nb-NO" sz="1800" dirty="0">
              <a:effectLst/>
              <a:latin typeface="Calibri" panose="020F0502020204030204" pitchFamily="34" charset="0"/>
              <a:ea typeface="Calibri" panose="020F0502020204030204" pitchFamily="34" charset="0"/>
            </a:endParaRPr>
          </a:p>
          <a:p>
            <a:pPr marL="73660" marR="60325">
              <a:lnSpc>
                <a:spcPct val="107000"/>
              </a:lnSpc>
              <a:spcBef>
                <a:spcPts val="865"/>
              </a:spcBef>
              <a:spcAft>
                <a:spcPts val="0"/>
              </a:spcAft>
            </a:pPr>
            <a:r>
              <a:rPr lang="nb-NO" sz="1800" dirty="0">
                <a:effectLst/>
                <a:latin typeface="Arial" panose="020B0604020202020204" pitchFamily="34" charset="0"/>
                <a:ea typeface="Aptos" panose="020B0004020202020204" pitchFamily="34" charset="0"/>
              </a:rPr>
              <a:t>Ca. 5 minutter før åpningen er det fint om Ordstyrer annonserer at møtet begynner om 5 minutter, så alle kan ta sin plass.</a:t>
            </a:r>
            <a:endParaRPr lang="nb-NO" sz="1800" dirty="0">
              <a:effectLst/>
              <a:latin typeface="Calibri" panose="020F0502020204030204" pitchFamily="34" charset="0"/>
              <a:ea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1857112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pPr marL="73660" marR="60325">
              <a:lnSpc>
                <a:spcPct val="107000"/>
              </a:lnSpc>
              <a:spcBef>
                <a:spcPts val="865"/>
              </a:spcBef>
              <a:spcAft>
                <a:spcPts val="0"/>
              </a:spcAft>
            </a:pPr>
            <a:r>
              <a:rPr lang="nb-NO" sz="1800" dirty="0">
                <a:effectLst/>
                <a:latin typeface="Arial" panose="020B0604020202020204" pitchFamily="34" charset="0"/>
                <a:ea typeface="Aptos" panose="020B0004020202020204" pitchFamily="34" charset="0"/>
              </a:rPr>
              <a:t>Som regel er leder i ANSA-landet som har ansvar for selve åpningen. Det er så enkelt som å ønske velkommen til og åpne årsmøtet. Det første formelle som skjer er at leder foreslår hvem skal være ordstyrer, referent (og tellekorpset -hvis nødvendig-).</a:t>
            </a:r>
          </a:p>
          <a:p>
            <a:pPr marL="73660" marR="60325">
              <a:lnSpc>
                <a:spcPct val="107000"/>
              </a:lnSpc>
              <a:spcBef>
                <a:spcPts val="865"/>
              </a:spcBef>
              <a:spcAft>
                <a:spcPts val="0"/>
              </a:spcAft>
            </a:pPr>
            <a:r>
              <a:rPr lang="nb-NO" sz="1800" dirty="0">
                <a:effectLst/>
                <a:latin typeface="Arial" panose="020B0604020202020204" pitchFamily="34" charset="0"/>
                <a:ea typeface="Aptos" panose="020B0004020202020204" pitchFamily="34" charset="0"/>
              </a:rPr>
              <a:t> </a:t>
            </a:r>
            <a:endParaRPr lang="nb-NO" sz="1800" dirty="0">
              <a:effectLst/>
              <a:latin typeface="Calibri" panose="020F0502020204030204" pitchFamily="34" charset="0"/>
              <a:ea typeface="Calibri" panose="020F0502020204030204" pitchFamily="34" charset="0"/>
            </a:endParaRPr>
          </a:p>
          <a:p>
            <a:pPr marL="342900" marR="60325" lvl="0" indent="-342900">
              <a:lnSpc>
                <a:spcPct val="107000"/>
              </a:lnSpc>
              <a:spcBef>
                <a:spcPts val="865"/>
              </a:spcBef>
              <a:spcAft>
                <a:spcPts val="0"/>
              </a:spcAft>
              <a:buFont typeface="Wingdings" panose="05000000000000000000" pitchFamily="2" charset="2"/>
              <a:buChar char=""/>
            </a:pPr>
            <a:r>
              <a:rPr lang="nb-NO" sz="1800" b="1" u="sng" dirty="0">
                <a:effectLst/>
                <a:latin typeface="Arial" panose="020B0604020202020204" pitchFamily="34" charset="0"/>
                <a:ea typeface="Aptos" panose="020B0004020202020204" pitchFamily="34" charset="0"/>
              </a:rPr>
              <a:t>Valg av ordstyrer, referent og tellekorpset</a:t>
            </a:r>
            <a:r>
              <a:rPr lang="nb-NO" sz="1800" b="1" dirty="0">
                <a:effectLst/>
                <a:latin typeface="Arial" panose="020B0604020202020204" pitchFamily="34" charset="0"/>
                <a:ea typeface="Aptos" panose="020B0004020202020204" pitchFamily="34" charset="0"/>
              </a:rPr>
              <a:t> </a:t>
            </a:r>
            <a:br>
              <a:rPr lang="nb-NO" sz="1800" dirty="0">
                <a:effectLst/>
                <a:latin typeface="Arial" panose="020B0604020202020204" pitchFamily="34" charset="0"/>
                <a:ea typeface="Aptos" panose="020B0004020202020204" pitchFamily="34" charset="0"/>
              </a:rPr>
            </a:br>
            <a:endParaRPr lang="nb-NO" sz="1800" dirty="0">
              <a:effectLst/>
              <a:latin typeface="Arial" panose="020B0604020202020204" pitchFamily="34" charset="0"/>
              <a:ea typeface="Aptos" panose="020B0004020202020204" pitchFamily="34" charset="0"/>
            </a:endParaRPr>
          </a:p>
          <a:p>
            <a:pPr marL="342900" marR="60325" lvl="0" indent="-342900">
              <a:lnSpc>
                <a:spcPct val="107000"/>
              </a:lnSpc>
              <a:spcBef>
                <a:spcPts val="865"/>
              </a:spcBef>
              <a:spcAft>
                <a:spcPts val="0"/>
              </a:spcAft>
              <a:buFont typeface="Wingdings" panose="05000000000000000000" pitchFamily="2" charset="2"/>
              <a:buChar char=""/>
            </a:pPr>
            <a:r>
              <a:rPr lang="nb-NO" sz="1800" b="1" u="sng" dirty="0">
                <a:effectLst/>
                <a:latin typeface="Arial" panose="020B0604020202020204" pitchFamily="34" charset="0"/>
                <a:ea typeface="Aptos" panose="020B0004020202020204" pitchFamily="34" charset="0"/>
              </a:rPr>
              <a:t>Ordstyrer</a:t>
            </a:r>
            <a:r>
              <a:rPr lang="nb-NO" sz="1800" dirty="0">
                <a:effectLst/>
                <a:latin typeface="Arial" panose="020B0604020202020204" pitchFamily="34" charset="0"/>
                <a:ea typeface="Aptos" panose="020B0004020202020204" pitchFamily="34" charset="0"/>
              </a:rPr>
              <a:t>: her presenteres personen som skal lede møtet. Dette kan være en i landsstyret, et medlem eller en ekstern. Uansett er det lurt at personen er nøytral til sakene som skal behandles. Ordstyrer bør ha oversikt over programmet, lokalene og skal kunne svare på det meste, i tillegg til å holde orden på hvordan møte skal foregå. Ordstyreren kan ha en streng rolle, og passe på at alle medlemmene blir hørt og behandlet med respekt, passer på at dagsorden og tidsrammer blir fulgt og </a:t>
            </a:r>
            <a:r>
              <a:rPr lang="nb-NO" sz="1800" u="sng" dirty="0">
                <a:effectLst/>
                <a:latin typeface="Arial" panose="020B0604020202020204" pitchFamily="34" charset="0"/>
                <a:ea typeface="Aptos" panose="020B0004020202020204" pitchFamily="34" charset="0"/>
              </a:rPr>
              <a:t>har stor påvirkning på stemningen i salen</a:t>
            </a:r>
            <a:r>
              <a:rPr lang="nb-NO" sz="1800" dirty="0">
                <a:effectLst/>
                <a:latin typeface="Arial" panose="020B0604020202020204" pitchFamily="34" charset="0"/>
                <a:ea typeface="Aptos" panose="020B0004020202020204" pitchFamily="34" charset="0"/>
              </a:rPr>
              <a:t>. Landsstyret har avtalt på forhånd hvem skal være ordstyrer. Om ordstyrer har noen vitser, gåter eller små aktiviteter klar for bruk under deler av møtet kan være et stort pluss for stemningen. </a:t>
            </a:r>
            <a:br>
              <a:rPr lang="nb-NO" sz="1800" dirty="0">
                <a:effectLst/>
                <a:latin typeface="Arial" panose="020B0604020202020204" pitchFamily="34" charset="0"/>
                <a:ea typeface="Aptos" panose="020B0004020202020204" pitchFamily="34" charset="0"/>
              </a:rPr>
            </a:br>
            <a:endParaRPr lang="nb-NO" sz="1800" dirty="0">
              <a:effectLst/>
              <a:latin typeface="Arial" panose="020B0604020202020204" pitchFamily="34" charset="0"/>
              <a:ea typeface="Aptos" panose="020B0004020202020204" pitchFamily="34" charset="0"/>
            </a:endParaRPr>
          </a:p>
          <a:p>
            <a:pPr marL="342900" marR="60325" lvl="0" indent="-342900">
              <a:lnSpc>
                <a:spcPct val="107000"/>
              </a:lnSpc>
              <a:spcBef>
                <a:spcPts val="865"/>
              </a:spcBef>
              <a:spcAft>
                <a:spcPts val="0"/>
              </a:spcAft>
              <a:buFont typeface="Wingdings" panose="05000000000000000000" pitchFamily="2" charset="2"/>
              <a:buChar char=""/>
            </a:pPr>
            <a:r>
              <a:rPr lang="nb-NO" sz="1800" b="1" u="sng" dirty="0">
                <a:effectLst/>
                <a:latin typeface="Arial" panose="020B0604020202020204" pitchFamily="34" charset="0"/>
                <a:ea typeface="Aptos" panose="020B0004020202020204" pitchFamily="34" charset="0"/>
              </a:rPr>
              <a:t>Referent</a:t>
            </a:r>
            <a:r>
              <a:rPr lang="nb-NO" sz="1800" dirty="0">
                <a:effectLst/>
                <a:latin typeface="Arial" panose="020B0604020202020204" pitchFamily="34" charset="0"/>
                <a:ea typeface="Aptos" panose="020B0004020202020204" pitchFamily="34" charset="0"/>
              </a:rPr>
              <a:t>: Kandidaten til referent presenteres årsmøtet. Referenten kan for eksempel være et styremedlem og det avtales på forhånd. Personen bør ha alle sakspapirer tilgjengelig på pc og fyller ut det nødvendig informasjon i referatet. Sak etter sak. Referatet behøver ikke å være veldig detaljert, men det er viktig at referatet presenterer et reelt bilde av det som skjer på årsmøte. Referatet lagres i etterkant på SharePoint. Referatet er et historisk dokument som oppsummerer og dokumenterer hva som skjedde på årsmøte </a:t>
            </a:r>
            <a:br>
              <a:rPr lang="nb-NO" sz="1800" dirty="0">
                <a:effectLst/>
                <a:latin typeface="Arial" panose="020B0604020202020204" pitchFamily="34" charset="0"/>
                <a:ea typeface="Aptos" panose="020B0004020202020204" pitchFamily="34" charset="0"/>
              </a:rPr>
            </a:br>
            <a:endParaRPr lang="nb-NO" sz="1800" dirty="0">
              <a:effectLst/>
              <a:latin typeface="Arial" panose="020B0604020202020204" pitchFamily="34" charset="0"/>
              <a:ea typeface="Aptos" panose="020B0004020202020204" pitchFamily="34" charset="0"/>
            </a:endParaRPr>
          </a:p>
          <a:p>
            <a:pPr marL="342900" marR="60325" lvl="0" indent="-342900">
              <a:lnSpc>
                <a:spcPct val="107000"/>
              </a:lnSpc>
              <a:spcBef>
                <a:spcPts val="865"/>
              </a:spcBef>
              <a:spcAft>
                <a:spcPts val="0"/>
              </a:spcAft>
              <a:buFont typeface="Wingdings" panose="05000000000000000000" pitchFamily="2" charset="2"/>
              <a:buChar char=""/>
            </a:pPr>
            <a:r>
              <a:rPr lang="nb-NO" sz="1800" b="1" u="sng" dirty="0">
                <a:effectLst/>
                <a:latin typeface="Arial" panose="020B0604020202020204" pitchFamily="34" charset="0"/>
                <a:ea typeface="Aptos" panose="020B0004020202020204" pitchFamily="34" charset="0"/>
              </a:rPr>
              <a:t>Tellekorpset</a:t>
            </a:r>
            <a:r>
              <a:rPr lang="nb-NO" sz="1800" dirty="0">
                <a:effectLst/>
                <a:latin typeface="Arial" panose="020B0604020202020204" pitchFamily="34" charset="0"/>
                <a:ea typeface="Aptos" panose="020B0004020202020204" pitchFamily="34" charset="0"/>
              </a:rPr>
              <a:t>: Det er ikke påkrevd å ha tellekorps, men landsstyret bør ha snakket sammen og blitt enige om hvordan årsmøte skal stemme. Det er vanlig at deltakerne får noen papirbiter eller post it for å stemme, eller et google form som sendes elektronisk. Tellekorpset teller og forteller resultatet til ordstyrer, som annonserer hvem har fått flest stemmer. </a:t>
            </a:r>
            <a:r>
              <a:rPr lang="nb-NO" sz="1800" b="1" dirty="0">
                <a:effectLst/>
                <a:latin typeface="Arial" panose="020B0604020202020204" pitchFamily="34" charset="0"/>
                <a:ea typeface="Aptos" panose="020B0004020202020204" pitchFamily="34" charset="0"/>
              </a:rPr>
              <a:t>Tips til ordstyrer</a:t>
            </a:r>
            <a:r>
              <a:rPr lang="nb-NO" sz="1800" dirty="0">
                <a:effectLst/>
                <a:latin typeface="Arial" panose="020B0604020202020204" pitchFamily="34" charset="0"/>
                <a:ea typeface="Aptos" panose="020B0004020202020204" pitchFamily="34" charset="0"/>
              </a:rPr>
              <a:t>: du trenger ikke å si hvor mange stemmer vinneren fikk, bare at man fikk flere stemmer. Dette er for å ikke påvirke kandidaten som tapte negativt. Skal du ha tellekorps er det lurt at det er eksterne personer.</a:t>
            </a:r>
          </a:p>
          <a:p>
            <a:pPr marL="342900" marR="60325" lvl="0" indent="-342900">
              <a:lnSpc>
                <a:spcPct val="107000"/>
              </a:lnSpc>
              <a:spcBef>
                <a:spcPts val="865"/>
              </a:spcBef>
              <a:spcAft>
                <a:spcPts val="0"/>
              </a:spcAft>
              <a:buFont typeface="Wingdings" panose="05000000000000000000" pitchFamily="2" charset="2"/>
              <a:buChar char=""/>
            </a:pPr>
            <a:endParaRPr lang="nb-NO" sz="1800" dirty="0">
              <a:effectLst/>
              <a:latin typeface="Calibri" panose="020F0502020204030204" pitchFamily="34" charset="0"/>
              <a:ea typeface="Calibri" panose="020F0502020204030204" pitchFamily="34" charset="0"/>
            </a:endParaRPr>
          </a:p>
          <a:p>
            <a:pPr marL="73660" marR="60325">
              <a:lnSpc>
                <a:spcPct val="107000"/>
              </a:lnSpc>
              <a:spcBef>
                <a:spcPts val="865"/>
              </a:spcBef>
              <a:spcAft>
                <a:spcPts val="0"/>
              </a:spcAft>
            </a:pPr>
            <a:r>
              <a:rPr lang="nb-NO" sz="1800" dirty="0">
                <a:effectLst/>
                <a:latin typeface="Arial" panose="020B0604020202020204" pitchFamily="34" charset="0"/>
                <a:ea typeface="Aptos" panose="020B0004020202020204" pitchFamily="34" charset="0"/>
              </a:rPr>
              <a:t>Når ordstyrer, referent og tellekorpset er presentert av leder er det lurt at de reiser seg, så årsmøtet kan se hvem de er. Leder spør om de foreslåtte kandidater godkjennes av årsmøtet. For eksempel ved akklamasjon/applaus. </a:t>
            </a:r>
            <a:br>
              <a:rPr lang="nb-NO" sz="1800" dirty="0">
                <a:effectLst/>
                <a:latin typeface="Arial" panose="020B0604020202020204" pitchFamily="34" charset="0"/>
                <a:ea typeface="Aptos" panose="020B0004020202020204" pitchFamily="34" charset="0"/>
              </a:rPr>
            </a:br>
            <a:endParaRPr lang="nb-NO" sz="1800" dirty="0">
              <a:effectLst/>
              <a:latin typeface="Calibri" panose="020F0502020204030204" pitchFamily="34" charset="0"/>
              <a:ea typeface="Calibri" panose="020F0502020204030204" pitchFamily="34" charset="0"/>
            </a:endParaRPr>
          </a:p>
          <a:p>
            <a:pPr marL="73660" marR="60325">
              <a:lnSpc>
                <a:spcPct val="107000"/>
              </a:lnSpc>
              <a:spcBef>
                <a:spcPts val="865"/>
              </a:spcBef>
              <a:spcAft>
                <a:spcPts val="0"/>
              </a:spcAft>
            </a:pPr>
            <a:r>
              <a:rPr lang="nb-NO" sz="1800" dirty="0">
                <a:effectLst/>
                <a:latin typeface="Arial" panose="020B0604020202020204" pitchFamily="34" charset="0"/>
                <a:ea typeface="Aptos" panose="020B0004020202020204" pitchFamily="34" charset="0"/>
              </a:rPr>
              <a:t>*Husk at alt </a:t>
            </a:r>
            <a:r>
              <a:rPr lang="nn-NO" sz="1800" dirty="0">
                <a:effectLst/>
                <a:latin typeface="Arial" panose="020B0604020202020204" pitchFamily="34" charset="0"/>
                <a:ea typeface="Calibri" panose="020F0502020204030204" pitchFamily="34" charset="0"/>
              </a:rPr>
              <a:t>skal </a:t>
            </a:r>
            <a:r>
              <a:rPr lang="nb-NO" sz="1800" dirty="0">
                <a:effectLst/>
                <a:latin typeface="Arial" panose="020B0604020202020204" pitchFamily="34" charset="0"/>
                <a:ea typeface="Aptos" panose="020B0004020202020204" pitchFamily="34" charset="0"/>
              </a:rPr>
              <a:t>tilpasses </a:t>
            </a:r>
            <a:r>
              <a:rPr lang="nn-NO" sz="1800" dirty="0">
                <a:effectLst/>
                <a:latin typeface="Arial" panose="020B0604020202020204" pitchFamily="34" charset="0"/>
                <a:ea typeface="Calibri" panose="020F0502020204030204" pitchFamily="34" charset="0"/>
              </a:rPr>
              <a:t>møtets </a:t>
            </a:r>
            <a:r>
              <a:rPr lang="nb-NO" sz="1800" dirty="0">
                <a:effectLst/>
                <a:latin typeface="Arial" panose="020B0604020202020204" pitchFamily="34" charset="0"/>
                <a:ea typeface="Aptos" panose="020B0004020202020204" pitchFamily="34" charset="0"/>
              </a:rPr>
              <a:t>størrelse</a:t>
            </a:r>
            <a:r>
              <a:rPr lang="nn-NO" sz="1800" dirty="0">
                <a:effectLst/>
                <a:latin typeface="Arial" panose="020B0604020202020204" pitchFamily="34" charset="0"/>
                <a:ea typeface="Calibri" panose="020F0502020204030204" pitchFamily="34" charset="0"/>
              </a:rPr>
              <a:t>.    </a:t>
            </a:r>
            <a:br>
              <a:rPr lang="nn-NO" sz="1800" dirty="0">
                <a:effectLst/>
                <a:latin typeface="Arial" panose="020B0604020202020204" pitchFamily="34" charset="0"/>
                <a:ea typeface="Calibri" panose="020F0502020204030204" pitchFamily="34" charset="0"/>
              </a:rPr>
            </a:br>
            <a:endParaRPr lang="nb-NO" sz="1800" dirty="0">
              <a:effectLst/>
              <a:latin typeface="Calibri" panose="020F0502020204030204" pitchFamily="34" charset="0"/>
              <a:ea typeface="Calibri" panose="020F0502020204030204" pitchFamily="34" charset="0"/>
            </a:endParaRPr>
          </a:p>
          <a:p>
            <a:pPr marL="73660" marR="60325">
              <a:lnSpc>
                <a:spcPct val="107000"/>
              </a:lnSpc>
              <a:spcBef>
                <a:spcPts val="865"/>
              </a:spcBef>
              <a:spcAft>
                <a:spcPts val="0"/>
              </a:spcAft>
            </a:pPr>
            <a:r>
              <a:rPr lang="nb-NO" sz="1800" dirty="0">
                <a:effectLst/>
                <a:latin typeface="Arial" panose="020B0604020202020204" pitchFamily="34" charset="0"/>
                <a:ea typeface="Aptos" panose="020B0004020202020204" pitchFamily="34" charset="0"/>
              </a:rPr>
              <a:t>Når ordstyreren er valgt tar personen ordet og starter med det første punktet (som regel programmet for dagen ;) )</a:t>
            </a:r>
            <a:endParaRPr lang="nb-NO" sz="1800" dirty="0">
              <a:effectLst/>
              <a:latin typeface="Calibri" panose="020F0502020204030204" pitchFamily="34" charset="0"/>
              <a:ea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899613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pPr marL="342900" marR="60325" lvl="0" indent="-342900">
              <a:lnSpc>
                <a:spcPct val="107000"/>
              </a:lnSpc>
              <a:spcBef>
                <a:spcPts val="865"/>
              </a:spcBef>
              <a:spcAft>
                <a:spcPts val="0"/>
              </a:spcAft>
              <a:buFont typeface="Wingdings" panose="05000000000000000000" pitchFamily="2" charset="2"/>
              <a:buChar char=""/>
            </a:pPr>
            <a:r>
              <a:rPr lang="nb-NO" sz="1800" b="1" u="sng" dirty="0">
                <a:effectLst/>
                <a:latin typeface="Arial" panose="020B0604020202020204" pitchFamily="34" charset="0"/>
                <a:ea typeface="Aptos" panose="020B0004020202020204" pitchFamily="34" charset="0"/>
              </a:rPr>
              <a:t>Årsberetning</a:t>
            </a:r>
            <a:r>
              <a:rPr lang="nb-NO" sz="1800" dirty="0">
                <a:effectLst/>
                <a:latin typeface="Arial" panose="020B0604020202020204" pitchFamily="34" charset="0"/>
                <a:ea typeface="Aptos" panose="020B0004020202020204" pitchFamily="34" charset="0"/>
              </a:rPr>
              <a:t> er et dokument eller en presentasjon hvor styret forteller i korte trekk noen punkter som gir årsmøte oversikt over landsstyret og sitt arbeid: Det er som regel leder i avtroppende styret som tar seg av årsberetningen og presenterer følgende punkter:</a:t>
            </a:r>
            <a:endParaRPr lang="nb-NO" sz="1800" dirty="0">
              <a:effectLst/>
              <a:latin typeface="Calibri" panose="020F0502020204030204" pitchFamily="34" charset="0"/>
              <a:ea typeface="Calibri" panose="020F0502020204030204" pitchFamily="34" charset="0"/>
            </a:endParaRPr>
          </a:p>
          <a:p>
            <a:pPr marL="342900" marR="60325" lvl="0" indent="-342900">
              <a:lnSpc>
                <a:spcPct val="107000"/>
              </a:lnSpc>
              <a:spcBef>
                <a:spcPts val="865"/>
              </a:spcBef>
              <a:spcAft>
                <a:spcPts val="0"/>
              </a:spcAft>
              <a:buFont typeface="Arial" panose="020B0604020202020204" pitchFamily="34" charset="0"/>
              <a:buChar char="-"/>
            </a:pPr>
            <a:endParaRPr lang="nb-NO" sz="1800" dirty="0">
              <a:effectLst/>
              <a:latin typeface="Arial" panose="020B0604020202020204" pitchFamily="34" charset="0"/>
              <a:ea typeface="Aptos" panose="020B0004020202020204" pitchFamily="34" charset="0"/>
            </a:endParaRPr>
          </a:p>
          <a:p>
            <a:pPr marL="342900" marR="60325" lvl="0" indent="-342900">
              <a:lnSpc>
                <a:spcPct val="107000"/>
              </a:lnSpc>
              <a:spcBef>
                <a:spcPts val="865"/>
              </a:spcBef>
              <a:spcAft>
                <a:spcPts val="0"/>
              </a:spcAft>
              <a:buFont typeface="Arial" panose="020B0604020202020204" pitchFamily="34" charset="0"/>
              <a:buChar char="-"/>
            </a:pPr>
            <a:r>
              <a:rPr lang="nb-NO" sz="1800" dirty="0">
                <a:effectLst/>
                <a:latin typeface="Arial" panose="020B0604020202020204" pitchFamily="34" charset="0"/>
                <a:ea typeface="Aptos" panose="020B0004020202020204" pitchFamily="34" charset="0"/>
              </a:rPr>
              <a:t>Hvem sitter i avtroppende styre </a:t>
            </a:r>
            <a:endParaRPr lang="nb-NO" sz="1800" dirty="0">
              <a:effectLst/>
              <a:latin typeface="Calibri" panose="020F0502020204030204" pitchFamily="34" charset="0"/>
              <a:ea typeface="Aptos" panose="020B0004020202020204" pitchFamily="34" charset="0"/>
            </a:endParaRPr>
          </a:p>
          <a:p>
            <a:pPr marL="342900" marR="60325" lvl="0" indent="-342900">
              <a:lnSpc>
                <a:spcPct val="107000"/>
              </a:lnSpc>
              <a:spcBef>
                <a:spcPts val="865"/>
              </a:spcBef>
              <a:spcAft>
                <a:spcPts val="0"/>
              </a:spcAft>
              <a:buFont typeface="Arial" panose="020B0604020202020204" pitchFamily="34" charset="0"/>
              <a:buChar char="-"/>
            </a:pPr>
            <a:endParaRPr lang="nb-NO" sz="1800" dirty="0">
              <a:effectLst/>
              <a:latin typeface="Arial" panose="020B0604020202020204" pitchFamily="34" charset="0"/>
              <a:ea typeface="Aptos" panose="020B0004020202020204" pitchFamily="34" charset="0"/>
            </a:endParaRPr>
          </a:p>
          <a:p>
            <a:pPr marL="342900" marR="60325" lvl="0" indent="-342900">
              <a:lnSpc>
                <a:spcPct val="107000"/>
              </a:lnSpc>
              <a:spcBef>
                <a:spcPts val="865"/>
              </a:spcBef>
              <a:spcAft>
                <a:spcPts val="0"/>
              </a:spcAft>
              <a:buFont typeface="Arial" panose="020B0604020202020204" pitchFamily="34" charset="0"/>
              <a:buChar char="-"/>
            </a:pPr>
            <a:r>
              <a:rPr lang="nb-NO" sz="1800" dirty="0">
                <a:effectLst/>
                <a:latin typeface="Arial" panose="020B0604020202020204" pitchFamily="34" charset="0"/>
                <a:ea typeface="Aptos" panose="020B0004020202020204" pitchFamily="34" charset="0"/>
              </a:rPr>
              <a:t>Dato styret ble valgt og om det har vært noen endringer ila året. </a:t>
            </a:r>
            <a:endParaRPr lang="nb-NO" sz="1800" dirty="0">
              <a:effectLst/>
              <a:latin typeface="Calibri" panose="020F0502020204030204" pitchFamily="34" charset="0"/>
              <a:ea typeface="Aptos" panose="020B0004020202020204" pitchFamily="34" charset="0"/>
            </a:endParaRPr>
          </a:p>
          <a:p>
            <a:pPr marL="342900" marR="60325" lvl="0" indent="-342900">
              <a:lnSpc>
                <a:spcPct val="107000"/>
              </a:lnSpc>
              <a:spcBef>
                <a:spcPts val="865"/>
              </a:spcBef>
              <a:spcAft>
                <a:spcPts val="0"/>
              </a:spcAft>
              <a:buFont typeface="Arial" panose="020B0604020202020204" pitchFamily="34" charset="0"/>
              <a:buChar char="-"/>
            </a:pPr>
            <a:endParaRPr lang="nb-NO" sz="1800" dirty="0">
              <a:effectLst/>
              <a:latin typeface="Arial" panose="020B0604020202020204" pitchFamily="34" charset="0"/>
              <a:ea typeface="Aptos" panose="020B0004020202020204" pitchFamily="34" charset="0"/>
            </a:endParaRPr>
          </a:p>
          <a:p>
            <a:pPr marL="342900" marR="60325" lvl="0" indent="-342900">
              <a:lnSpc>
                <a:spcPct val="107000"/>
              </a:lnSpc>
              <a:spcBef>
                <a:spcPts val="865"/>
              </a:spcBef>
              <a:spcAft>
                <a:spcPts val="0"/>
              </a:spcAft>
              <a:buFont typeface="Arial" panose="020B0604020202020204" pitchFamily="34" charset="0"/>
              <a:buChar char="-"/>
            </a:pPr>
            <a:r>
              <a:rPr lang="nb-NO" sz="1800" dirty="0">
                <a:effectLst/>
                <a:latin typeface="Arial" panose="020B0604020202020204" pitchFamily="34" charset="0"/>
                <a:ea typeface="Aptos" panose="020B0004020202020204" pitchFamily="34" charset="0"/>
              </a:rPr>
              <a:t>Nasjonale arrangementer (fortell kort hvilke nasjonale eller sentrale arrangementer landsstyre har arrangert eller vært med på. Deltok noen på ANSAs Generalforsamling og Sommerseminar i fjor?) Legg gjerne noen bilder i presentasjonen.</a:t>
            </a:r>
            <a:endParaRPr lang="nb-NO" sz="1800" dirty="0">
              <a:effectLst/>
              <a:latin typeface="Calibri" panose="020F0502020204030204" pitchFamily="34" charset="0"/>
              <a:ea typeface="Aptos" panose="020B0004020202020204" pitchFamily="34" charset="0"/>
            </a:endParaRPr>
          </a:p>
          <a:p>
            <a:pPr marL="342900" marR="60325" lvl="0" indent="-342900">
              <a:lnSpc>
                <a:spcPct val="107000"/>
              </a:lnSpc>
              <a:spcBef>
                <a:spcPts val="865"/>
              </a:spcBef>
              <a:spcAft>
                <a:spcPts val="0"/>
              </a:spcAft>
              <a:buFont typeface="Arial" panose="020B0604020202020204" pitchFamily="34" charset="0"/>
              <a:buChar char="-"/>
            </a:pPr>
            <a:endParaRPr lang="nb-NO" sz="1800" dirty="0">
              <a:effectLst/>
              <a:latin typeface="Arial" panose="020B0604020202020204" pitchFamily="34" charset="0"/>
              <a:ea typeface="Aptos" panose="020B0004020202020204" pitchFamily="34" charset="0"/>
            </a:endParaRPr>
          </a:p>
          <a:p>
            <a:pPr marL="342900" marR="60325" lvl="0" indent="-342900">
              <a:lnSpc>
                <a:spcPct val="107000"/>
              </a:lnSpc>
              <a:spcBef>
                <a:spcPts val="865"/>
              </a:spcBef>
              <a:spcAft>
                <a:spcPts val="0"/>
              </a:spcAft>
              <a:buFont typeface="Arial" panose="020B0604020202020204" pitchFamily="34" charset="0"/>
              <a:buChar char="-"/>
            </a:pPr>
            <a:r>
              <a:rPr lang="nb-NO" sz="1800" dirty="0">
                <a:effectLst/>
                <a:latin typeface="Arial" panose="020B0604020202020204" pitchFamily="34" charset="0"/>
                <a:ea typeface="Aptos" panose="020B0004020202020204" pitchFamily="34" charset="0"/>
              </a:rPr>
              <a:t>Aktivitet på lokalt nivå (vis oversikten over lokallag i landet, gjerne med noen tall over medlemmer og hvem som sitter som leder på lokallagene. Har noen lokallag blir opprettet eller lagt ned? Ta gjerne noen av de arrangementene som lokallagene har arrangert og skryt gjerne av deres engasjement. </a:t>
            </a:r>
            <a:endParaRPr lang="nb-NO" sz="1800" dirty="0">
              <a:effectLst/>
              <a:latin typeface="Calibri" panose="020F0502020204030204" pitchFamily="34" charset="0"/>
              <a:ea typeface="Aptos" panose="020B0004020202020204" pitchFamily="34" charset="0"/>
            </a:endParaRPr>
          </a:p>
          <a:p>
            <a:pPr marL="342900" marR="60325" lvl="0" indent="-342900">
              <a:lnSpc>
                <a:spcPct val="107000"/>
              </a:lnSpc>
              <a:spcBef>
                <a:spcPts val="865"/>
              </a:spcBef>
              <a:spcAft>
                <a:spcPts val="0"/>
              </a:spcAft>
              <a:buFont typeface="Arial" panose="020B0604020202020204" pitchFamily="34" charset="0"/>
              <a:buChar char="-"/>
            </a:pPr>
            <a:endParaRPr lang="nb-NO" sz="1800" dirty="0">
              <a:effectLst/>
              <a:latin typeface="Arial" panose="020B0604020202020204" pitchFamily="34" charset="0"/>
              <a:ea typeface="Aptos" panose="020B0004020202020204" pitchFamily="34" charset="0"/>
            </a:endParaRPr>
          </a:p>
          <a:p>
            <a:pPr marL="342900" marR="60325" lvl="0" indent="-342900">
              <a:lnSpc>
                <a:spcPct val="107000"/>
              </a:lnSpc>
              <a:spcBef>
                <a:spcPts val="865"/>
              </a:spcBef>
              <a:spcAft>
                <a:spcPts val="0"/>
              </a:spcAft>
              <a:buFont typeface="Arial" panose="020B0604020202020204" pitchFamily="34" charset="0"/>
              <a:buChar char="-"/>
            </a:pPr>
            <a:r>
              <a:rPr lang="nb-NO" sz="1800" dirty="0">
                <a:effectLst/>
                <a:latin typeface="Arial" panose="020B0604020202020204" pitchFamily="34" charset="0"/>
                <a:ea typeface="Aptos" panose="020B0004020202020204" pitchFamily="34" charset="0"/>
              </a:rPr>
              <a:t>Oppsummering: Beskriv gjerne hvordan styreåret har gått. Hvor ofte dere har hatt møter og hvor gøy og givende har vært å være tillitsvalgt i ANSA, en del av et team med nettverk over hele verden. Skryt gjerne av de øvrige styremedlemmene også.</a:t>
            </a:r>
            <a:endParaRPr lang="nb-NO" sz="1800" dirty="0">
              <a:effectLst/>
              <a:latin typeface="Calibri" panose="020F0502020204030204" pitchFamily="34" charset="0"/>
              <a:ea typeface="Aptos" panose="020B0004020202020204" pitchFamily="34" charset="0"/>
            </a:endParaRPr>
          </a:p>
          <a:p>
            <a:pPr marL="342900" marR="60325" lvl="0" indent="-342900">
              <a:lnSpc>
                <a:spcPct val="107000"/>
              </a:lnSpc>
              <a:spcBef>
                <a:spcPts val="865"/>
              </a:spcBef>
              <a:spcAft>
                <a:spcPts val="0"/>
              </a:spcAft>
              <a:buFont typeface="Arial" panose="020B0604020202020204" pitchFamily="34" charset="0"/>
              <a:buChar char="-"/>
            </a:pPr>
            <a:endParaRPr lang="nb-NO" sz="1800" dirty="0">
              <a:effectLst/>
              <a:latin typeface="Arial" panose="020B0604020202020204" pitchFamily="34" charset="0"/>
              <a:ea typeface="Aptos" panose="020B0004020202020204" pitchFamily="34" charset="0"/>
            </a:endParaRPr>
          </a:p>
          <a:p>
            <a:pPr marL="0" marR="60325" lvl="0" indent="0">
              <a:lnSpc>
                <a:spcPct val="107000"/>
              </a:lnSpc>
              <a:spcBef>
                <a:spcPts val="865"/>
              </a:spcBef>
              <a:spcAft>
                <a:spcPts val="0"/>
              </a:spcAft>
              <a:buFont typeface="Arial" panose="020B0604020202020204" pitchFamily="34" charset="0"/>
              <a:buNone/>
            </a:pPr>
            <a:r>
              <a:rPr lang="nb-NO" sz="1800" dirty="0">
                <a:effectLst/>
                <a:latin typeface="Arial" panose="020B0604020202020204" pitchFamily="34" charset="0"/>
                <a:ea typeface="Aptos" panose="020B0004020202020204" pitchFamily="34" charset="0"/>
              </a:rPr>
              <a:t>* Om du har nok tid fortell gjerne en morsom anekdote. Til slutt spør om årsmøte har noen spørsmål.</a:t>
            </a:r>
            <a:endParaRPr lang="nb-NO" sz="1800" dirty="0">
              <a:effectLst/>
              <a:latin typeface="Calibri" panose="020F0502020204030204" pitchFamily="34" charset="0"/>
              <a:ea typeface="Aptos" panose="020B0004020202020204" pitchFamily="34" charset="0"/>
            </a:endParaRPr>
          </a:p>
          <a:p>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120153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sz="1800" b="1" u="sng" dirty="0">
                <a:effectLst/>
                <a:latin typeface="Arial" panose="020B0604020202020204" pitchFamily="34" charset="0"/>
                <a:ea typeface="Aptos" panose="020B0004020202020204" pitchFamily="34" charset="0"/>
              </a:rPr>
              <a:t>Regnskap</a:t>
            </a:r>
          </a:p>
          <a:p>
            <a:r>
              <a:rPr lang="nb-NO" sz="1800" dirty="0">
                <a:effectLst/>
                <a:latin typeface="Arial" panose="020B0604020202020204" pitchFamily="34" charset="0"/>
                <a:ea typeface="Aptos" panose="020B0004020202020204" pitchFamily="34" charset="0"/>
              </a:rPr>
              <a:t>Økonomiansvarlig i landet presenterer neste post foran årsmøtet. Du trenger ikke å være redd for å presentere regnskap. Du gir en kort oversikt over økonomien til landet og redegjøre bruk av pengene foran årsmøte. Du kan presentere regnskapet akkurat som du vil. Det følgende er et enkelt eksempel. </a:t>
            </a:r>
            <a:br>
              <a:rPr lang="nb-NO" sz="1800" dirty="0">
                <a:effectLst/>
                <a:latin typeface="Arial" panose="020B0604020202020204" pitchFamily="34" charset="0"/>
                <a:ea typeface="Aptos" panose="020B0004020202020204" pitchFamily="34" charset="0"/>
              </a:rPr>
            </a:br>
            <a:endParaRPr lang="nb-NO" sz="1800" dirty="0">
              <a:effectLst/>
              <a:latin typeface="Arial" panose="020B0604020202020204" pitchFamily="34" charset="0"/>
              <a:ea typeface="Aptos" panose="020B0004020202020204" pitchFamily="34" charset="0"/>
            </a:endParaRPr>
          </a:p>
          <a:p>
            <a:r>
              <a:rPr lang="nb-NO" sz="1800" dirty="0">
                <a:effectLst/>
                <a:latin typeface="Arial" panose="020B0604020202020204" pitchFamily="34" charset="0"/>
                <a:ea typeface="Aptos" panose="020B0004020202020204" pitchFamily="34" charset="0"/>
              </a:rPr>
              <a:t>- Start med inntekter:</a:t>
            </a:r>
            <a:br>
              <a:rPr lang="nb-NO" sz="1800" dirty="0">
                <a:effectLst/>
                <a:latin typeface="Arial" panose="020B0604020202020204" pitchFamily="34" charset="0"/>
                <a:ea typeface="Aptos" panose="020B0004020202020204" pitchFamily="34" charset="0"/>
              </a:rPr>
            </a:br>
            <a:endParaRPr lang="nb-NO" sz="1800" dirty="0">
              <a:effectLst/>
              <a:latin typeface="Arial" panose="020B0604020202020204" pitchFamily="34" charset="0"/>
              <a:ea typeface="Aptos" panose="020B0004020202020204" pitchFamily="34" charset="0"/>
            </a:endParaRPr>
          </a:p>
          <a:p>
            <a:r>
              <a:rPr lang="nb-NO" sz="1800" dirty="0">
                <a:effectLst/>
                <a:latin typeface="Arial" panose="020B0604020202020204" pitchFamily="34" charset="0"/>
                <a:ea typeface="Aptos" panose="020B0004020202020204" pitchFamily="34" charset="0"/>
              </a:rPr>
              <a:t>Gi dem en oversikt over hvor mye penger landsstyret hadde på konto da dere ble valgt, hvor mye som har gått inn og på hvilke poster.</a:t>
            </a:r>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3397250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pPr marL="0" marR="60325" lvl="0" indent="0">
              <a:lnSpc>
                <a:spcPct val="107000"/>
              </a:lnSpc>
              <a:spcBef>
                <a:spcPts val="865"/>
              </a:spcBef>
              <a:spcAft>
                <a:spcPts val="0"/>
              </a:spcAft>
              <a:buFont typeface="Wingdings" panose="05000000000000000000" pitchFamily="2" charset="2"/>
              <a:buNone/>
            </a:pPr>
            <a:r>
              <a:rPr lang="nb-NO" sz="1800" dirty="0">
                <a:effectLst/>
                <a:latin typeface="Arial" panose="020B0604020202020204" pitchFamily="34" charset="0"/>
                <a:ea typeface="Aptos" panose="020B0004020202020204" pitchFamily="34" charset="0"/>
              </a:rPr>
              <a:t>- Fortsett med utgifter:</a:t>
            </a:r>
          </a:p>
          <a:p>
            <a:pPr marL="0" marR="60325" lvl="0" indent="0">
              <a:lnSpc>
                <a:spcPct val="107000"/>
              </a:lnSpc>
              <a:spcBef>
                <a:spcPts val="865"/>
              </a:spcBef>
              <a:spcAft>
                <a:spcPts val="0"/>
              </a:spcAft>
              <a:buFont typeface="Wingdings" panose="05000000000000000000" pitchFamily="2" charset="2"/>
              <a:buNone/>
            </a:pPr>
            <a:br>
              <a:rPr lang="nb-NO" sz="1800" dirty="0">
                <a:effectLst/>
                <a:latin typeface="Arial" panose="020B0604020202020204" pitchFamily="34" charset="0"/>
                <a:ea typeface="Aptos" panose="020B0004020202020204" pitchFamily="34" charset="0"/>
              </a:rPr>
            </a:br>
            <a:r>
              <a:rPr lang="nb-NO" sz="1800" dirty="0">
                <a:effectLst/>
                <a:latin typeface="Arial" panose="020B0604020202020204" pitchFamily="34" charset="0"/>
                <a:ea typeface="Aptos" panose="020B0004020202020204" pitchFamily="34" charset="0"/>
              </a:rPr>
              <a:t>Fortell hvor mye som har gått ut og på hvilke poster. Og til slutt hvor mye har landsstyret på igjen konto. Dette skal tilpasses hvert enkelt land.</a:t>
            </a:r>
          </a:p>
          <a:p>
            <a:pPr marL="0" marR="60325" lvl="0" indent="0">
              <a:lnSpc>
                <a:spcPct val="107000"/>
              </a:lnSpc>
              <a:spcBef>
                <a:spcPts val="865"/>
              </a:spcBef>
              <a:spcAft>
                <a:spcPts val="0"/>
              </a:spcAft>
              <a:buFont typeface="Wingdings" panose="05000000000000000000" pitchFamily="2" charset="2"/>
              <a:buNone/>
            </a:pPr>
            <a:endParaRPr lang="nb-NO" sz="1800" dirty="0">
              <a:effectLst/>
              <a:latin typeface="Arial" panose="020B0604020202020204" pitchFamily="34" charset="0"/>
              <a:ea typeface="Aptos" panose="020B0004020202020204" pitchFamily="34" charset="0"/>
            </a:endParaRPr>
          </a:p>
          <a:p>
            <a:pPr marL="0" marR="60325" lvl="0" indent="0">
              <a:lnSpc>
                <a:spcPct val="107000"/>
              </a:lnSpc>
              <a:spcBef>
                <a:spcPts val="865"/>
              </a:spcBef>
              <a:spcAft>
                <a:spcPts val="0"/>
              </a:spcAft>
              <a:buFont typeface="Wingdings" panose="05000000000000000000" pitchFamily="2" charset="2"/>
              <a:buNone/>
            </a:pPr>
            <a:r>
              <a:rPr lang="nb-NO" sz="1800" dirty="0">
                <a:effectLst/>
                <a:latin typeface="Arial" panose="020B0604020202020204" pitchFamily="34" charset="0"/>
                <a:ea typeface="Aptos" panose="020B0004020202020204" pitchFamily="34" charset="0"/>
              </a:rPr>
              <a:t>Etter presentasjonen, sjekk om årsmøte har noen spørsmål. Til slutt skal deltakerne bli spurt om de godkjenner regnskapet eller ikke. Eventuelle spørsmål kan svares av den som presenteres eller av alle i landsstyret. Minner på at alle i landsstyret har ansvar for økonomien til Landsstyret, ikke kun Økonomiansvarlig!</a:t>
            </a:r>
            <a:endParaRPr lang="nb-NO" sz="1800" dirty="0">
              <a:effectLst/>
              <a:latin typeface="Calibri" panose="020F0502020204030204" pitchFamily="34" charset="0"/>
              <a:ea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11040845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a:blip r:embed="rId2"/>
          <a:stretch>
            <a:fillRect t="-16555" b="-16555"/>
          </a:stretch>
        </a:blipFill>
        <a:effectLst/>
      </p:bgPr>
    </p:bg>
    <p:spTree>
      <p:nvGrpSpPr>
        <p:cNvPr id="1" name=""/>
        <p:cNvGrpSpPr/>
        <p:nvPr/>
      </p:nvGrpSpPr>
      <p:grpSpPr>
        <a:xfrm>
          <a:off x="0" y="0"/>
          <a:ext cx="0" cy="0"/>
          <a:chOff x="0" y="0"/>
          <a:chExt cx="0" cy="0"/>
        </a:xfrm>
      </p:grpSpPr>
      <p:sp>
        <p:nvSpPr>
          <p:cNvPr id="12" name="Freeform 3">
            <a:extLst>
              <a:ext uri="{FF2B5EF4-FFF2-40B4-BE49-F238E27FC236}">
                <a16:creationId xmlns:a16="http://schemas.microsoft.com/office/drawing/2014/main" id="{7357BC65-2D7E-1B73-F1A7-A105FA6B2C8B}"/>
              </a:ext>
            </a:extLst>
          </p:cNvPr>
          <p:cNvSpPr/>
          <p:nvPr userDrawn="1"/>
        </p:nvSpPr>
        <p:spPr>
          <a:xfrm>
            <a:off x="14849965" y="616941"/>
            <a:ext cx="2928800" cy="2928800"/>
          </a:xfrm>
          <a:custGeom>
            <a:avLst/>
            <a:gdLst/>
            <a:ahLst/>
            <a:cxnLst/>
            <a:rect l="l" t="t" r="r" b="b"/>
            <a:pathLst>
              <a:path w="2928800" h="2928800">
                <a:moveTo>
                  <a:pt x="0" y="0"/>
                </a:moveTo>
                <a:lnTo>
                  <a:pt x="2928801" y="0"/>
                </a:lnTo>
                <a:lnTo>
                  <a:pt x="2928801" y="2928801"/>
                </a:lnTo>
                <a:lnTo>
                  <a:pt x="0" y="2928801"/>
                </a:lnTo>
                <a:lnTo>
                  <a:pt x="0" y="0"/>
                </a:lnTo>
                <a:close/>
              </a:path>
            </a:pathLst>
          </a:custGeom>
          <a:blipFill>
            <a:blip r:embed="rId3"/>
            <a:stretch>
              <a:fillRect/>
            </a:stretch>
          </a:blipFill>
        </p:spPr>
        <p:txBody>
          <a:bodyPr/>
          <a:lstStyle/>
          <a:p>
            <a:endParaRPr lang="en-NO"/>
          </a:p>
        </p:txBody>
      </p:sp>
      <p:sp>
        <p:nvSpPr>
          <p:cNvPr id="13" name="Freeform 4">
            <a:extLst>
              <a:ext uri="{FF2B5EF4-FFF2-40B4-BE49-F238E27FC236}">
                <a16:creationId xmlns:a16="http://schemas.microsoft.com/office/drawing/2014/main" id="{DB212257-CE56-7281-A738-1ED1757B7BF5}"/>
              </a:ext>
            </a:extLst>
          </p:cNvPr>
          <p:cNvSpPr/>
          <p:nvPr userDrawn="1"/>
        </p:nvSpPr>
        <p:spPr>
          <a:xfrm>
            <a:off x="-85725" y="5932161"/>
            <a:ext cx="14501603" cy="2179386"/>
          </a:xfrm>
          <a:custGeom>
            <a:avLst/>
            <a:gdLst/>
            <a:ahLst/>
            <a:cxnLst/>
            <a:rect l="l" t="t" r="r" b="b"/>
            <a:pathLst>
              <a:path w="14501603" h="2179386">
                <a:moveTo>
                  <a:pt x="0" y="0"/>
                </a:moveTo>
                <a:lnTo>
                  <a:pt x="14501603" y="0"/>
                </a:lnTo>
                <a:lnTo>
                  <a:pt x="14501603" y="2179386"/>
                </a:lnTo>
                <a:lnTo>
                  <a:pt x="0" y="2179386"/>
                </a:lnTo>
                <a:lnTo>
                  <a:pt x="0" y="0"/>
                </a:lnTo>
                <a:close/>
              </a:path>
            </a:pathLst>
          </a:custGeom>
          <a:blipFill>
            <a:blip r:embed="rId4"/>
            <a:stretch>
              <a:fillRect/>
            </a:stretch>
          </a:blipFill>
        </p:spPr>
        <p:txBody>
          <a:bodyPr/>
          <a:lstStyle/>
          <a:p>
            <a:endParaRPr lang="en-NO"/>
          </a:p>
        </p:txBody>
      </p:sp>
      <p:sp>
        <p:nvSpPr>
          <p:cNvPr id="27" name="Title 26">
            <a:extLst>
              <a:ext uri="{FF2B5EF4-FFF2-40B4-BE49-F238E27FC236}">
                <a16:creationId xmlns:a16="http://schemas.microsoft.com/office/drawing/2014/main" id="{888710F8-9CD7-D738-C2B3-7852A74474CF}"/>
              </a:ext>
            </a:extLst>
          </p:cNvPr>
          <p:cNvSpPr>
            <a:spLocks noGrp="1"/>
          </p:cNvSpPr>
          <p:nvPr>
            <p:ph type="title" hasCustomPrompt="1"/>
          </p:nvPr>
        </p:nvSpPr>
        <p:spPr>
          <a:xfrm>
            <a:off x="159103" y="6071270"/>
            <a:ext cx="14011945" cy="1901168"/>
          </a:xfrm>
        </p:spPr>
        <p:txBody>
          <a:bodyPr/>
          <a:lstStyle>
            <a:lvl1pPr>
              <a:defRPr/>
            </a:lvl1pPr>
          </a:lstStyle>
          <a:p>
            <a:r>
              <a:rPr lang="nb-NO"/>
              <a:t>STUDIER I UTLANDET</a:t>
            </a:r>
            <a:endParaRPr lang="en-NO"/>
          </a:p>
        </p:txBody>
      </p:sp>
      <p:sp>
        <p:nvSpPr>
          <p:cNvPr id="24" name="Date Placeholder 23">
            <a:extLst>
              <a:ext uri="{FF2B5EF4-FFF2-40B4-BE49-F238E27FC236}">
                <a16:creationId xmlns:a16="http://schemas.microsoft.com/office/drawing/2014/main" id="{FEB34994-55B6-3AD4-DBDF-0CB20D56B037}"/>
              </a:ext>
            </a:extLst>
          </p:cNvPr>
          <p:cNvSpPr>
            <a:spLocks noGrp="1"/>
          </p:cNvSpPr>
          <p:nvPr>
            <p:ph type="dt" sz="half" idx="10"/>
          </p:nvPr>
        </p:nvSpPr>
        <p:spPr/>
        <p:txBody>
          <a:bodyPr/>
          <a:lstStyle>
            <a:lvl1pPr>
              <a:defRPr>
                <a:solidFill>
                  <a:schemeClr val="bg1"/>
                </a:solidFill>
              </a:defRPr>
            </a:lvl1pPr>
          </a:lstStyle>
          <a:p>
            <a:fld id="{490F8D66-D903-0F4B-A00A-2447D9AA4F3E}" type="datetimeFigureOut">
              <a:rPr lang="en-NO" smtClean="0"/>
              <a:pPr/>
              <a:t>01/19/2026</a:t>
            </a:fld>
            <a:endParaRPr lang="en-NO"/>
          </a:p>
        </p:txBody>
      </p:sp>
      <p:sp>
        <p:nvSpPr>
          <p:cNvPr id="25" name="Footer Placeholder 24">
            <a:extLst>
              <a:ext uri="{FF2B5EF4-FFF2-40B4-BE49-F238E27FC236}">
                <a16:creationId xmlns:a16="http://schemas.microsoft.com/office/drawing/2014/main" id="{28ED9606-D6C9-4D21-C1E9-5B8175BC9E0E}"/>
              </a:ext>
            </a:extLst>
          </p:cNvPr>
          <p:cNvSpPr>
            <a:spLocks noGrp="1"/>
          </p:cNvSpPr>
          <p:nvPr>
            <p:ph type="ftr" sz="quarter" idx="11"/>
          </p:nvPr>
        </p:nvSpPr>
        <p:spPr/>
        <p:txBody>
          <a:bodyPr/>
          <a:lstStyle/>
          <a:p>
            <a:endParaRPr lang="en-NO"/>
          </a:p>
        </p:txBody>
      </p:sp>
      <p:sp>
        <p:nvSpPr>
          <p:cNvPr id="26" name="Slide Number Placeholder 25">
            <a:extLst>
              <a:ext uri="{FF2B5EF4-FFF2-40B4-BE49-F238E27FC236}">
                <a16:creationId xmlns:a16="http://schemas.microsoft.com/office/drawing/2014/main" id="{84C0933C-9870-FEE8-22B1-ABD922270765}"/>
              </a:ext>
            </a:extLst>
          </p:cNvPr>
          <p:cNvSpPr>
            <a:spLocks noGrp="1"/>
          </p:cNvSpPr>
          <p:nvPr>
            <p:ph type="sldNum" sz="quarter" idx="12"/>
          </p:nvPr>
        </p:nvSpPr>
        <p:spPr/>
        <p:txBody>
          <a:bodyPr/>
          <a:lstStyle/>
          <a:p>
            <a:fld id="{633BE6C4-C145-E846-A3B6-CB68B46056C1}" type="slidenum">
              <a:rPr lang="en-NO" smtClean="0"/>
              <a:t>‹#›</a:t>
            </a:fld>
            <a:endParaRPr lang="en-NO"/>
          </a:p>
        </p:txBody>
      </p:sp>
    </p:spTree>
    <p:extLst>
      <p:ext uri="{BB962C8B-B14F-4D97-AF65-F5344CB8AC3E}">
        <p14:creationId xmlns:p14="http://schemas.microsoft.com/office/powerpoint/2010/main" val="1404507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F78B-40AC-71A9-5F8D-ACB1EE64E780}"/>
              </a:ext>
            </a:extLst>
          </p:cNvPr>
          <p:cNvSpPr>
            <a:spLocks noGrp="1"/>
          </p:cNvSpPr>
          <p:nvPr>
            <p:ph type="title"/>
          </p:nvPr>
        </p:nvSpPr>
        <p:spPr>
          <a:xfrm>
            <a:off x="1260475" y="685800"/>
            <a:ext cx="5897563" cy="2400300"/>
          </a:xfrm>
        </p:spPr>
        <p:txBody>
          <a:bodyPr anchor="b"/>
          <a:lstStyle>
            <a:lvl1pPr>
              <a:defRPr sz="32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E6CAEF00-EF93-A3C6-0F32-034C536212F0}"/>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1B5882B8-C768-9E43-3846-CD9F6A6AC94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FF10950-07E6-9EDB-45A9-8BBD138F9DD6}"/>
              </a:ext>
            </a:extLst>
          </p:cNvPr>
          <p:cNvSpPr>
            <a:spLocks noGrp="1"/>
          </p:cNvSpPr>
          <p:nvPr>
            <p:ph type="dt" sz="half" idx="10"/>
          </p:nvPr>
        </p:nvSpPr>
        <p:spPr/>
        <p:txBody>
          <a:bodyPr/>
          <a:lstStyle/>
          <a:p>
            <a:fld id="{490F8D66-D903-0F4B-A00A-2447D9AA4F3E}" type="datetimeFigureOut">
              <a:rPr lang="en-NO" smtClean="0"/>
              <a:t>01/19/2026</a:t>
            </a:fld>
            <a:endParaRPr lang="en-NO"/>
          </a:p>
        </p:txBody>
      </p:sp>
      <p:sp>
        <p:nvSpPr>
          <p:cNvPr id="6" name="Footer Placeholder 5">
            <a:extLst>
              <a:ext uri="{FF2B5EF4-FFF2-40B4-BE49-F238E27FC236}">
                <a16:creationId xmlns:a16="http://schemas.microsoft.com/office/drawing/2014/main" id="{3A4FD6D9-9EF4-0707-DD3C-0417CBECDD94}"/>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7065D628-8D72-AE55-30EE-D2C68FDDF26C}"/>
              </a:ext>
            </a:extLst>
          </p:cNvPr>
          <p:cNvSpPr>
            <a:spLocks noGrp="1"/>
          </p:cNvSpPr>
          <p:nvPr>
            <p:ph type="sldNum" sz="quarter" idx="12"/>
          </p:nvPr>
        </p:nvSpPr>
        <p:spPr/>
        <p:txBody>
          <a:bodyPr/>
          <a:lstStyle/>
          <a:p>
            <a:fld id="{633BE6C4-C145-E846-A3B6-CB68B46056C1}" type="slidenum">
              <a:rPr lang="en-NO" smtClean="0"/>
              <a:t>‹#›</a:t>
            </a:fld>
            <a:endParaRPr lang="en-NO"/>
          </a:p>
        </p:txBody>
      </p:sp>
    </p:spTree>
    <p:extLst>
      <p:ext uri="{BB962C8B-B14F-4D97-AF65-F5344CB8AC3E}">
        <p14:creationId xmlns:p14="http://schemas.microsoft.com/office/powerpoint/2010/main" val="3813667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D8EE2-9AF4-6CA7-8F23-2E5E0C0EF6B2}"/>
              </a:ext>
            </a:extLst>
          </p:cNvPr>
          <p:cNvSpPr>
            <a:spLocks noGrp="1"/>
          </p:cNvSpPr>
          <p:nvPr>
            <p:ph type="title"/>
          </p:nvPr>
        </p:nvSpPr>
        <p:spPr/>
        <p:txBody>
          <a:bodyPr/>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0E83BA81-117A-794E-AB96-DE8A01AA89C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35D609C2-882E-95AB-C537-C1B74F75CF8F}"/>
              </a:ext>
            </a:extLst>
          </p:cNvPr>
          <p:cNvSpPr>
            <a:spLocks noGrp="1"/>
          </p:cNvSpPr>
          <p:nvPr>
            <p:ph type="dt" sz="half" idx="10"/>
          </p:nvPr>
        </p:nvSpPr>
        <p:spPr/>
        <p:txBody>
          <a:bodyPr/>
          <a:lstStyle/>
          <a:p>
            <a:fld id="{490F8D66-D903-0F4B-A00A-2447D9AA4F3E}" type="datetimeFigureOut">
              <a:rPr lang="en-NO" smtClean="0"/>
              <a:t>01/19/2026</a:t>
            </a:fld>
            <a:endParaRPr lang="en-NO"/>
          </a:p>
        </p:txBody>
      </p:sp>
      <p:sp>
        <p:nvSpPr>
          <p:cNvPr id="5" name="Footer Placeholder 4">
            <a:extLst>
              <a:ext uri="{FF2B5EF4-FFF2-40B4-BE49-F238E27FC236}">
                <a16:creationId xmlns:a16="http://schemas.microsoft.com/office/drawing/2014/main" id="{D208BABD-7968-D6B6-FF34-0F9A9353D3B2}"/>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E743B4F5-5AB5-5110-E4A1-6D66971DAEDB}"/>
              </a:ext>
            </a:extLst>
          </p:cNvPr>
          <p:cNvSpPr>
            <a:spLocks noGrp="1"/>
          </p:cNvSpPr>
          <p:nvPr>
            <p:ph type="sldNum" sz="quarter" idx="12"/>
          </p:nvPr>
        </p:nvSpPr>
        <p:spPr/>
        <p:txBody>
          <a:bodyPr/>
          <a:lstStyle/>
          <a:p>
            <a:fld id="{633BE6C4-C145-E846-A3B6-CB68B46056C1}" type="slidenum">
              <a:rPr lang="en-NO" smtClean="0"/>
              <a:t>‹#›</a:t>
            </a:fld>
            <a:endParaRPr lang="en-NO"/>
          </a:p>
        </p:txBody>
      </p:sp>
    </p:spTree>
    <p:extLst>
      <p:ext uri="{BB962C8B-B14F-4D97-AF65-F5344CB8AC3E}">
        <p14:creationId xmlns:p14="http://schemas.microsoft.com/office/powerpoint/2010/main" val="2766208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4C56A0-1D71-BCD2-E63F-F0F2FF5C6D37}"/>
              </a:ext>
            </a:extLst>
          </p:cNvPr>
          <p:cNvSpPr>
            <a:spLocks noGrp="1"/>
          </p:cNvSpPr>
          <p:nvPr>
            <p:ph type="title" orient="vert"/>
          </p:nvPr>
        </p:nvSpPr>
        <p:spPr>
          <a:xfrm>
            <a:off x="13087350" y="547688"/>
            <a:ext cx="3943350" cy="8718550"/>
          </a:xfrm>
        </p:spPr>
        <p:txBody>
          <a:bodyPr vert="eaVert"/>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B4B9CE67-36AA-445C-77F6-0CABD00BB3F7}"/>
              </a:ext>
            </a:extLst>
          </p:cNvPr>
          <p:cNvSpPr>
            <a:spLocks noGrp="1"/>
          </p:cNvSpPr>
          <p:nvPr>
            <p:ph type="body" orient="vert" idx="1"/>
          </p:nvPr>
        </p:nvSpPr>
        <p:spPr>
          <a:xfrm>
            <a:off x="1257300" y="547688"/>
            <a:ext cx="11677650" cy="87185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EC58AB3C-2A9B-C641-90A0-60E33F818E6A}"/>
              </a:ext>
            </a:extLst>
          </p:cNvPr>
          <p:cNvSpPr>
            <a:spLocks noGrp="1"/>
          </p:cNvSpPr>
          <p:nvPr>
            <p:ph type="dt" sz="half" idx="10"/>
          </p:nvPr>
        </p:nvSpPr>
        <p:spPr/>
        <p:txBody>
          <a:bodyPr/>
          <a:lstStyle/>
          <a:p>
            <a:fld id="{490F8D66-D903-0F4B-A00A-2447D9AA4F3E}" type="datetimeFigureOut">
              <a:rPr lang="en-NO" smtClean="0"/>
              <a:t>01/19/2026</a:t>
            </a:fld>
            <a:endParaRPr lang="en-NO"/>
          </a:p>
        </p:txBody>
      </p:sp>
      <p:sp>
        <p:nvSpPr>
          <p:cNvPr id="5" name="Footer Placeholder 4">
            <a:extLst>
              <a:ext uri="{FF2B5EF4-FFF2-40B4-BE49-F238E27FC236}">
                <a16:creationId xmlns:a16="http://schemas.microsoft.com/office/drawing/2014/main" id="{5EDA3D07-6661-5710-44D3-997A61F71B6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6AF4D93C-E121-82F9-6FA8-E67F4B41DDC5}"/>
              </a:ext>
            </a:extLst>
          </p:cNvPr>
          <p:cNvSpPr>
            <a:spLocks noGrp="1"/>
          </p:cNvSpPr>
          <p:nvPr>
            <p:ph type="sldNum" sz="quarter" idx="12"/>
          </p:nvPr>
        </p:nvSpPr>
        <p:spPr/>
        <p:txBody>
          <a:bodyPr/>
          <a:lstStyle/>
          <a:p>
            <a:fld id="{633BE6C4-C145-E846-A3B6-CB68B46056C1}" type="slidenum">
              <a:rPr lang="en-NO" smtClean="0"/>
              <a:t>‹#›</a:t>
            </a:fld>
            <a:endParaRPr lang="en-NO"/>
          </a:p>
        </p:txBody>
      </p:sp>
    </p:spTree>
    <p:extLst>
      <p:ext uri="{BB962C8B-B14F-4D97-AF65-F5344CB8AC3E}">
        <p14:creationId xmlns:p14="http://schemas.microsoft.com/office/powerpoint/2010/main" val="115627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AA9B3-3174-2778-B70C-95CE80BB9BB9}"/>
              </a:ext>
            </a:extLst>
          </p:cNvPr>
          <p:cNvSpPr>
            <a:spLocks noGrp="1"/>
          </p:cNvSpPr>
          <p:nvPr>
            <p:ph type="ctrTitle"/>
          </p:nvPr>
        </p:nvSpPr>
        <p:spPr>
          <a:xfrm>
            <a:off x="2286000" y="1683544"/>
            <a:ext cx="13716000" cy="3581400"/>
          </a:xfrm>
        </p:spPr>
        <p:txBody>
          <a:bodyPr anchor="b"/>
          <a:lstStyle>
            <a:lvl1pPr algn="ctr">
              <a:defRPr sz="9000"/>
            </a:lvl1pPr>
          </a:lstStyle>
          <a:p>
            <a:r>
              <a:rPr lang="en-GB"/>
              <a:t>Click to edit Master title style</a:t>
            </a:r>
            <a:endParaRPr lang="en-NO"/>
          </a:p>
        </p:txBody>
      </p:sp>
      <p:sp>
        <p:nvSpPr>
          <p:cNvPr id="3" name="Subtitle 2">
            <a:extLst>
              <a:ext uri="{FF2B5EF4-FFF2-40B4-BE49-F238E27FC236}">
                <a16:creationId xmlns:a16="http://schemas.microsoft.com/office/drawing/2014/main" id="{2F77422C-C988-B6E8-6E31-0493657E4F2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NO"/>
          </a:p>
        </p:txBody>
      </p:sp>
      <p:sp>
        <p:nvSpPr>
          <p:cNvPr id="4" name="Date Placeholder 3">
            <a:extLst>
              <a:ext uri="{FF2B5EF4-FFF2-40B4-BE49-F238E27FC236}">
                <a16:creationId xmlns:a16="http://schemas.microsoft.com/office/drawing/2014/main" id="{A8618FA5-82B6-E38D-8CF5-B575B6860AC7}"/>
              </a:ext>
            </a:extLst>
          </p:cNvPr>
          <p:cNvSpPr>
            <a:spLocks noGrp="1"/>
          </p:cNvSpPr>
          <p:nvPr>
            <p:ph type="dt" sz="half" idx="10"/>
          </p:nvPr>
        </p:nvSpPr>
        <p:spPr/>
        <p:txBody>
          <a:bodyPr/>
          <a:lstStyle/>
          <a:p>
            <a:fld id="{2F6878CD-C5BD-C34A-98E8-F97E3FEB98F9}" type="datetime1">
              <a:rPr lang="nb-NO" smtClean="0"/>
              <a:t>19.01.2026</a:t>
            </a:fld>
            <a:endParaRPr lang="en-NO"/>
          </a:p>
        </p:txBody>
      </p:sp>
      <p:sp>
        <p:nvSpPr>
          <p:cNvPr id="5" name="Footer Placeholder 4">
            <a:extLst>
              <a:ext uri="{FF2B5EF4-FFF2-40B4-BE49-F238E27FC236}">
                <a16:creationId xmlns:a16="http://schemas.microsoft.com/office/drawing/2014/main" id="{FB974DEA-C234-74FC-A26B-0DF26F68C172}"/>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2AA6BF64-0FB8-3FED-59D2-0670F62D846F}"/>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520611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BF6C-ABDE-713D-4B89-926980F99178}"/>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E81768FD-CEF4-6FBD-51F4-197BF2D1138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89E1F45D-AD4F-AA74-7694-F8BF5246A44D}"/>
              </a:ext>
            </a:extLst>
          </p:cNvPr>
          <p:cNvSpPr>
            <a:spLocks noGrp="1"/>
          </p:cNvSpPr>
          <p:nvPr>
            <p:ph type="dt" sz="half" idx="10"/>
          </p:nvPr>
        </p:nvSpPr>
        <p:spPr/>
        <p:txBody>
          <a:bodyPr/>
          <a:lstStyle/>
          <a:p>
            <a:fld id="{B4F8D228-C89F-5241-9A26-D329EFB6679E}" type="datetime1">
              <a:rPr lang="nb-NO" smtClean="0"/>
              <a:t>19.01.2026</a:t>
            </a:fld>
            <a:endParaRPr lang="en-NO"/>
          </a:p>
        </p:txBody>
      </p:sp>
      <p:sp>
        <p:nvSpPr>
          <p:cNvPr id="5" name="Footer Placeholder 4">
            <a:extLst>
              <a:ext uri="{FF2B5EF4-FFF2-40B4-BE49-F238E27FC236}">
                <a16:creationId xmlns:a16="http://schemas.microsoft.com/office/drawing/2014/main" id="{461BD618-1414-1F58-D5E8-A7EFA47DA563}"/>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2238F763-EF09-47C9-DC86-21FC29F7A0E6}"/>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1058569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AB21-EF68-2C0C-B3DB-CE1F2545930C}"/>
              </a:ext>
            </a:extLst>
          </p:cNvPr>
          <p:cNvSpPr>
            <a:spLocks noGrp="1"/>
          </p:cNvSpPr>
          <p:nvPr>
            <p:ph type="title"/>
          </p:nvPr>
        </p:nvSpPr>
        <p:spPr>
          <a:xfrm>
            <a:off x="1247775" y="2564607"/>
            <a:ext cx="15773400" cy="4279106"/>
          </a:xfrm>
        </p:spPr>
        <p:txBody>
          <a:bodyPr anchor="b"/>
          <a:lstStyle>
            <a:lvl1pPr>
              <a:defRPr sz="9000"/>
            </a:lvl1pPr>
          </a:lstStyle>
          <a:p>
            <a:r>
              <a:rPr lang="en-GB"/>
              <a:t>Click to edit Master title style</a:t>
            </a:r>
            <a:endParaRPr lang="en-NO"/>
          </a:p>
        </p:txBody>
      </p:sp>
      <p:sp>
        <p:nvSpPr>
          <p:cNvPr id="3" name="Text Placeholder 2">
            <a:extLst>
              <a:ext uri="{FF2B5EF4-FFF2-40B4-BE49-F238E27FC236}">
                <a16:creationId xmlns:a16="http://schemas.microsoft.com/office/drawing/2014/main" id="{981DA1F1-D155-8E85-CF0F-A105CC7A2A56}"/>
              </a:ext>
            </a:extLst>
          </p:cNvPr>
          <p:cNvSpPr>
            <a:spLocks noGrp="1"/>
          </p:cNvSpPr>
          <p:nvPr>
            <p:ph type="body" idx="1"/>
          </p:nvPr>
        </p:nvSpPr>
        <p:spPr>
          <a:xfrm>
            <a:off x="1247775" y="6884195"/>
            <a:ext cx="15773400" cy="2250281"/>
          </a:xfrm>
        </p:spPr>
        <p:txBody>
          <a:bodyPr/>
          <a:lstStyle>
            <a:lvl1pPr marL="0" indent="0">
              <a:buNone/>
              <a:defRPr sz="3600">
                <a:solidFill>
                  <a:srgbClr val="392847"/>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09391F5-DEF4-96C7-BA26-C5E5F404C21B}"/>
              </a:ext>
            </a:extLst>
          </p:cNvPr>
          <p:cNvSpPr>
            <a:spLocks noGrp="1"/>
          </p:cNvSpPr>
          <p:nvPr>
            <p:ph type="dt" sz="half" idx="10"/>
          </p:nvPr>
        </p:nvSpPr>
        <p:spPr/>
        <p:txBody>
          <a:bodyPr/>
          <a:lstStyle/>
          <a:p>
            <a:fld id="{DF0F4D53-36E5-0649-BF00-E95B23E79572}" type="datetime1">
              <a:rPr lang="nb-NO" smtClean="0"/>
              <a:t>19.01.2026</a:t>
            </a:fld>
            <a:endParaRPr lang="en-NO"/>
          </a:p>
        </p:txBody>
      </p:sp>
      <p:sp>
        <p:nvSpPr>
          <p:cNvPr id="5" name="Footer Placeholder 4">
            <a:extLst>
              <a:ext uri="{FF2B5EF4-FFF2-40B4-BE49-F238E27FC236}">
                <a16:creationId xmlns:a16="http://schemas.microsoft.com/office/drawing/2014/main" id="{CFF71409-007F-B648-AAC2-C1FD60CA84DB}"/>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EA5B2558-FB86-0224-73AC-4AD3958519CE}"/>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995049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2041-0F2D-9264-B2DB-A2BAD56AC1E3}"/>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85875680-2520-2B10-7DED-B5D329E727C3}"/>
              </a:ext>
            </a:extLst>
          </p:cNvPr>
          <p:cNvSpPr>
            <a:spLocks noGrp="1"/>
          </p:cNvSpPr>
          <p:nvPr>
            <p:ph sz="half" idx="1"/>
          </p:nvPr>
        </p:nvSpPr>
        <p:spPr>
          <a:xfrm>
            <a:off x="1257300" y="2738437"/>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Content Placeholder 3">
            <a:extLst>
              <a:ext uri="{FF2B5EF4-FFF2-40B4-BE49-F238E27FC236}">
                <a16:creationId xmlns:a16="http://schemas.microsoft.com/office/drawing/2014/main" id="{3EB84778-9145-2270-2942-AD9C4BB1165F}"/>
              </a:ext>
            </a:extLst>
          </p:cNvPr>
          <p:cNvSpPr>
            <a:spLocks noGrp="1"/>
          </p:cNvSpPr>
          <p:nvPr>
            <p:ph sz="half" idx="2"/>
          </p:nvPr>
        </p:nvSpPr>
        <p:spPr>
          <a:xfrm>
            <a:off x="9258300" y="2738437"/>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1C655E6F-927A-D53F-3820-CA1E57FB101C}"/>
              </a:ext>
            </a:extLst>
          </p:cNvPr>
          <p:cNvSpPr>
            <a:spLocks noGrp="1"/>
          </p:cNvSpPr>
          <p:nvPr>
            <p:ph type="dt" sz="half" idx="10"/>
          </p:nvPr>
        </p:nvSpPr>
        <p:spPr/>
        <p:txBody>
          <a:bodyPr/>
          <a:lstStyle/>
          <a:p>
            <a:fld id="{9B94BF96-4185-3C4E-B659-5716B77ACB74}" type="datetime1">
              <a:rPr lang="nb-NO" smtClean="0"/>
              <a:t>19.01.2026</a:t>
            </a:fld>
            <a:endParaRPr lang="en-NO"/>
          </a:p>
        </p:txBody>
      </p:sp>
      <p:sp>
        <p:nvSpPr>
          <p:cNvPr id="6" name="Footer Placeholder 5">
            <a:extLst>
              <a:ext uri="{FF2B5EF4-FFF2-40B4-BE49-F238E27FC236}">
                <a16:creationId xmlns:a16="http://schemas.microsoft.com/office/drawing/2014/main" id="{06839FC9-6A2F-E7C2-8964-896C18A7E136}"/>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7" name="Slide Number Placeholder 6">
            <a:extLst>
              <a:ext uri="{FF2B5EF4-FFF2-40B4-BE49-F238E27FC236}">
                <a16:creationId xmlns:a16="http://schemas.microsoft.com/office/drawing/2014/main" id="{0D0A16A0-57F0-670F-C82E-9A99B9D39B37}"/>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400128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AD15-9C2F-C112-442F-89A3F151BBD3}"/>
              </a:ext>
            </a:extLst>
          </p:cNvPr>
          <p:cNvSpPr>
            <a:spLocks noGrp="1"/>
          </p:cNvSpPr>
          <p:nvPr>
            <p:ph type="title"/>
          </p:nvPr>
        </p:nvSpPr>
        <p:spPr>
          <a:xfrm>
            <a:off x="1259682" y="547688"/>
            <a:ext cx="15773400" cy="1988345"/>
          </a:xfrm>
        </p:spPr>
        <p:txBody>
          <a:bodyPr/>
          <a:lstStyle/>
          <a:p>
            <a:r>
              <a:rPr lang="en-GB"/>
              <a:t>Click to edit Master title style</a:t>
            </a:r>
            <a:endParaRPr lang="en-NO"/>
          </a:p>
        </p:txBody>
      </p:sp>
      <p:sp>
        <p:nvSpPr>
          <p:cNvPr id="3" name="Text Placeholder 2">
            <a:extLst>
              <a:ext uri="{FF2B5EF4-FFF2-40B4-BE49-F238E27FC236}">
                <a16:creationId xmlns:a16="http://schemas.microsoft.com/office/drawing/2014/main" id="{54DDD5D8-CBA2-C068-1C08-F8DD82460D9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8E4C4756-5F15-1F6E-3081-77BAE956A58A}"/>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ext Placeholder 4">
            <a:extLst>
              <a:ext uri="{FF2B5EF4-FFF2-40B4-BE49-F238E27FC236}">
                <a16:creationId xmlns:a16="http://schemas.microsoft.com/office/drawing/2014/main" id="{83E6747F-D405-B49C-27CF-46E97CE4B1D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24844EB6-96F0-6559-8336-6E1E9EEDDDEF}"/>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7" name="Date Placeholder 6">
            <a:extLst>
              <a:ext uri="{FF2B5EF4-FFF2-40B4-BE49-F238E27FC236}">
                <a16:creationId xmlns:a16="http://schemas.microsoft.com/office/drawing/2014/main" id="{4F05D2CF-D2E8-D4A9-547B-5931580867C9}"/>
              </a:ext>
            </a:extLst>
          </p:cNvPr>
          <p:cNvSpPr>
            <a:spLocks noGrp="1"/>
          </p:cNvSpPr>
          <p:nvPr>
            <p:ph type="dt" sz="half" idx="10"/>
          </p:nvPr>
        </p:nvSpPr>
        <p:spPr/>
        <p:txBody>
          <a:bodyPr/>
          <a:lstStyle/>
          <a:p>
            <a:fld id="{CAC6850E-7BA7-8B40-AB67-7E346A5D3F4D}" type="datetime1">
              <a:rPr lang="nb-NO" smtClean="0"/>
              <a:t>19.01.2026</a:t>
            </a:fld>
            <a:endParaRPr lang="en-NO"/>
          </a:p>
        </p:txBody>
      </p:sp>
      <p:sp>
        <p:nvSpPr>
          <p:cNvPr id="8" name="Footer Placeholder 7">
            <a:extLst>
              <a:ext uri="{FF2B5EF4-FFF2-40B4-BE49-F238E27FC236}">
                <a16:creationId xmlns:a16="http://schemas.microsoft.com/office/drawing/2014/main" id="{9ED62E96-3B20-AFAA-3E58-94D5EFFBDEFC}"/>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9" name="Slide Number Placeholder 8">
            <a:extLst>
              <a:ext uri="{FF2B5EF4-FFF2-40B4-BE49-F238E27FC236}">
                <a16:creationId xmlns:a16="http://schemas.microsoft.com/office/drawing/2014/main" id="{E5471C67-D645-B1A9-81CA-A9797E71D42D}"/>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3201960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605F-34A4-7F94-28E1-D1D0BCD72253}"/>
              </a:ext>
            </a:extLst>
          </p:cNvPr>
          <p:cNvSpPr>
            <a:spLocks noGrp="1"/>
          </p:cNvSpPr>
          <p:nvPr>
            <p:ph type="title"/>
          </p:nvPr>
        </p:nvSpPr>
        <p:spPr/>
        <p:txBody>
          <a:bodyPr/>
          <a:lstStyle/>
          <a:p>
            <a:r>
              <a:rPr lang="en-GB"/>
              <a:t>Click to edit Master title style</a:t>
            </a:r>
            <a:endParaRPr lang="en-NO"/>
          </a:p>
        </p:txBody>
      </p:sp>
      <p:sp>
        <p:nvSpPr>
          <p:cNvPr id="3" name="Date Placeholder 2">
            <a:extLst>
              <a:ext uri="{FF2B5EF4-FFF2-40B4-BE49-F238E27FC236}">
                <a16:creationId xmlns:a16="http://schemas.microsoft.com/office/drawing/2014/main" id="{DAF8D7D4-C57E-504B-2FA0-8A554D91C97C}"/>
              </a:ext>
            </a:extLst>
          </p:cNvPr>
          <p:cNvSpPr>
            <a:spLocks noGrp="1"/>
          </p:cNvSpPr>
          <p:nvPr>
            <p:ph type="dt" sz="half" idx="10"/>
          </p:nvPr>
        </p:nvSpPr>
        <p:spPr/>
        <p:txBody>
          <a:bodyPr/>
          <a:lstStyle/>
          <a:p>
            <a:fld id="{117B13D2-F524-0147-93BC-96C142EB8A6C}" type="datetime1">
              <a:rPr lang="nb-NO" smtClean="0"/>
              <a:t>19.01.2026</a:t>
            </a:fld>
            <a:endParaRPr lang="en-NO"/>
          </a:p>
        </p:txBody>
      </p:sp>
      <p:sp>
        <p:nvSpPr>
          <p:cNvPr id="4" name="Footer Placeholder 3">
            <a:extLst>
              <a:ext uri="{FF2B5EF4-FFF2-40B4-BE49-F238E27FC236}">
                <a16:creationId xmlns:a16="http://schemas.microsoft.com/office/drawing/2014/main" id="{F669585B-DF1B-3C10-2420-E402A7D266DB}"/>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5" name="Slide Number Placeholder 4">
            <a:extLst>
              <a:ext uri="{FF2B5EF4-FFF2-40B4-BE49-F238E27FC236}">
                <a16:creationId xmlns:a16="http://schemas.microsoft.com/office/drawing/2014/main" id="{DE4165FA-661B-619B-26D6-D648CBA4F440}"/>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3825631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49E98F-96B3-F205-898B-3ECC675C8377}"/>
              </a:ext>
            </a:extLst>
          </p:cNvPr>
          <p:cNvSpPr>
            <a:spLocks noGrp="1"/>
          </p:cNvSpPr>
          <p:nvPr>
            <p:ph type="dt" sz="half" idx="10"/>
          </p:nvPr>
        </p:nvSpPr>
        <p:spPr/>
        <p:txBody>
          <a:bodyPr/>
          <a:lstStyle/>
          <a:p>
            <a:fld id="{E4832837-6918-E442-9899-8142DA14D355}" type="datetime1">
              <a:rPr lang="nb-NO" smtClean="0"/>
              <a:t>19.01.2026</a:t>
            </a:fld>
            <a:endParaRPr lang="en-NO"/>
          </a:p>
        </p:txBody>
      </p:sp>
      <p:sp>
        <p:nvSpPr>
          <p:cNvPr id="3" name="Footer Placeholder 2">
            <a:extLst>
              <a:ext uri="{FF2B5EF4-FFF2-40B4-BE49-F238E27FC236}">
                <a16:creationId xmlns:a16="http://schemas.microsoft.com/office/drawing/2014/main" id="{5FA1D7DD-47D3-D05E-A840-01D5F22B534A}"/>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4" name="Slide Number Placeholder 3">
            <a:extLst>
              <a:ext uri="{FF2B5EF4-FFF2-40B4-BE49-F238E27FC236}">
                <a16:creationId xmlns:a16="http://schemas.microsoft.com/office/drawing/2014/main" id="{F90B16E1-5F0D-61D9-0932-6F7BAD1EC16B}"/>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98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8369-69FD-7D06-592C-58735D712A6E}"/>
              </a:ext>
            </a:extLst>
          </p:cNvPr>
          <p:cNvSpPr>
            <a:spLocks noGrp="1"/>
          </p:cNvSpPr>
          <p:nvPr>
            <p:ph type="ctrTitle"/>
          </p:nvPr>
        </p:nvSpPr>
        <p:spPr>
          <a:xfrm>
            <a:off x="2286000" y="1684338"/>
            <a:ext cx="13716000" cy="3581400"/>
          </a:xfrm>
        </p:spPr>
        <p:txBody>
          <a:bodyPr anchor="b"/>
          <a:lstStyle>
            <a:lvl1pPr algn="ctr">
              <a:defRPr sz="6000"/>
            </a:lvl1pPr>
          </a:lstStyle>
          <a:p>
            <a:r>
              <a:rPr lang="en-GB"/>
              <a:t>Click to edit Master title style</a:t>
            </a:r>
            <a:endParaRPr lang="en-NO"/>
          </a:p>
        </p:txBody>
      </p:sp>
      <p:sp>
        <p:nvSpPr>
          <p:cNvPr id="3" name="Subtitle 2">
            <a:extLst>
              <a:ext uri="{FF2B5EF4-FFF2-40B4-BE49-F238E27FC236}">
                <a16:creationId xmlns:a16="http://schemas.microsoft.com/office/drawing/2014/main" id="{DBA9E546-C3A2-4855-1F3E-D46D7795115C}"/>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O"/>
          </a:p>
        </p:txBody>
      </p:sp>
      <p:sp>
        <p:nvSpPr>
          <p:cNvPr id="4" name="Date Placeholder 3">
            <a:extLst>
              <a:ext uri="{FF2B5EF4-FFF2-40B4-BE49-F238E27FC236}">
                <a16:creationId xmlns:a16="http://schemas.microsoft.com/office/drawing/2014/main" id="{56134BF0-A466-7A2B-A7F6-7FE439AABA78}"/>
              </a:ext>
            </a:extLst>
          </p:cNvPr>
          <p:cNvSpPr>
            <a:spLocks noGrp="1"/>
          </p:cNvSpPr>
          <p:nvPr>
            <p:ph type="dt" sz="half" idx="10"/>
          </p:nvPr>
        </p:nvSpPr>
        <p:spPr/>
        <p:txBody>
          <a:bodyPr/>
          <a:lstStyle/>
          <a:p>
            <a:fld id="{490F8D66-D903-0F4B-A00A-2447D9AA4F3E}" type="datetimeFigureOut">
              <a:rPr lang="en-NO" smtClean="0"/>
              <a:t>01/19/2026</a:t>
            </a:fld>
            <a:endParaRPr lang="en-NO"/>
          </a:p>
        </p:txBody>
      </p:sp>
      <p:sp>
        <p:nvSpPr>
          <p:cNvPr id="5" name="Footer Placeholder 4">
            <a:extLst>
              <a:ext uri="{FF2B5EF4-FFF2-40B4-BE49-F238E27FC236}">
                <a16:creationId xmlns:a16="http://schemas.microsoft.com/office/drawing/2014/main" id="{D3AFCFAA-0615-9823-629C-E136BD6FE177}"/>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311E1275-81D3-4EF1-926E-80EAD1C36F67}"/>
              </a:ext>
            </a:extLst>
          </p:cNvPr>
          <p:cNvSpPr>
            <a:spLocks noGrp="1"/>
          </p:cNvSpPr>
          <p:nvPr>
            <p:ph type="sldNum" sz="quarter" idx="12"/>
          </p:nvPr>
        </p:nvSpPr>
        <p:spPr/>
        <p:txBody>
          <a:bodyPr/>
          <a:lstStyle/>
          <a:p>
            <a:fld id="{633BE6C4-C145-E846-A3B6-CB68B46056C1}" type="slidenum">
              <a:rPr lang="en-NO" smtClean="0"/>
              <a:t>‹#›</a:t>
            </a:fld>
            <a:endParaRPr lang="en-NO"/>
          </a:p>
        </p:txBody>
      </p:sp>
      <p:sp>
        <p:nvSpPr>
          <p:cNvPr id="11" name="Freeform 2">
            <a:extLst>
              <a:ext uri="{FF2B5EF4-FFF2-40B4-BE49-F238E27FC236}">
                <a16:creationId xmlns:a16="http://schemas.microsoft.com/office/drawing/2014/main" id="{2D552D5B-4314-C812-E511-93972DE9F13B}"/>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555" b="-16555"/>
            </a:stretch>
          </a:blipFill>
        </p:spPr>
        <p:txBody>
          <a:bodyPr/>
          <a:lstStyle/>
          <a:p>
            <a:endParaRPr lang="en-NO"/>
          </a:p>
        </p:txBody>
      </p:sp>
      <p:sp>
        <p:nvSpPr>
          <p:cNvPr id="12" name="Freeform 3">
            <a:extLst>
              <a:ext uri="{FF2B5EF4-FFF2-40B4-BE49-F238E27FC236}">
                <a16:creationId xmlns:a16="http://schemas.microsoft.com/office/drawing/2014/main" id="{7357BC65-2D7E-1B73-F1A7-A105FA6B2C8B}"/>
              </a:ext>
            </a:extLst>
          </p:cNvPr>
          <p:cNvSpPr/>
          <p:nvPr userDrawn="1"/>
        </p:nvSpPr>
        <p:spPr>
          <a:xfrm>
            <a:off x="14849965" y="616941"/>
            <a:ext cx="2928800" cy="2928800"/>
          </a:xfrm>
          <a:custGeom>
            <a:avLst/>
            <a:gdLst/>
            <a:ahLst/>
            <a:cxnLst/>
            <a:rect l="l" t="t" r="r" b="b"/>
            <a:pathLst>
              <a:path w="2928800" h="2928800">
                <a:moveTo>
                  <a:pt x="0" y="0"/>
                </a:moveTo>
                <a:lnTo>
                  <a:pt x="2928801" y="0"/>
                </a:lnTo>
                <a:lnTo>
                  <a:pt x="2928801" y="2928801"/>
                </a:lnTo>
                <a:lnTo>
                  <a:pt x="0" y="2928801"/>
                </a:lnTo>
                <a:lnTo>
                  <a:pt x="0" y="0"/>
                </a:lnTo>
                <a:close/>
              </a:path>
            </a:pathLst>
          </a:custGeom>
          <a:blipFill>
            <a:blip r:embed="rId3"/>
            <a:stretch>
              <a:fillRect/>
            </a:stretch>
          </a:blipFill>
        </p:spPr>
        <p:txBody>
          <a:bodyPr/>
          <a:lstStyle/>
          <a:p>
            <a:endParaRPr lang="en-NO"/>
          </a:p>
        </p:txBody>
      </p:sp>
      <p:sp>
        <p:nvSpPr>
          <p:cNvPr id="13" name="Freeform 4">
            <a:extLst>
              <a:ext uri="{FF2B5EF4-FFF2-40B4-BE49-F238E27FC236}">
                <a16:creationId xmlns:a16="http://schemas.microsoft.com/office/drawing/2014/main" id="{DB212257-CE56-7281-A738-1ED1757B7BF5}"/>
              </a:ext>
            </a:extLst>
          </p:cNvPr>
          <p:cNvSpPr/>
          <p:nvPr userDrawn="1"/>
        </p:nvSpPr>
        <p:spPr>
          <a:xfrm>
            <a:off x="-85725" y="5932161"/>
            <a:ext cx="14501603" cy="2179386"/>
          </a:xfrm>
          <a:custGeom>
            <a:avLst/>
            <a:gdLst/>
            <a:ahLst/>
            <a:cxnLst/>
            <a:rect l="l" t="t" r="r" b="b"/>
            <a:pathLst>
              <a:path w="14501603" h="2179386">
                <a:moveTo>
                  <a:pt x="0" y="0"/>
                </a:moveTo>
                <a:lnTo>
                  <a:pt x="14501603" y="0"/>
                </a:lnTo>
                <a:lnTo>
                  <a:pt x="14501603" y="2179386"/>
                </a:lnTo>
                <a:lnTo>
                  <a:pt x="0" y="2179386"/>
                </a:lnTo>
                <a:lnTo>
                  <a:pt x="0" y="0"/>
                </a:lnTo>
                <a:close/>
              </a:path>
            </a:pathLst>
          </a:custGeom>
          <a:blipFill>
            <a:blip r:embed="rId4"/>
            <a:stretch>
              <a:fillRect/>
            </a:stretch>
          </a:blipFill>
        </p:spPr>
        <p:txBody>
          <a:bodyPr/>
          <a:lstStyle/>
          <a:p>
            <a:endParaRPr lang="en-NO"/>
          </a:p>
        </p:txBody>
      </p:sp>
      <p:sp>
        <p:nvSpPr>
          <p:cNvPr id="14" name="TextBox 5">
            <a:extLst>
              <a:ext uri="{FF2B5EF4-FFF2-40B4-BE49-F238E27FC236}">
                <a16:creationId xmlns:a16="http://schemas.microsoft.com/office/drawing/2014/main" id="{33575D72-36C6-3736-E482-488218855F0C}"/>
              </a:ext>
            </a:extLst>
          </p:cNvPr>
          <p:cNvSpPr txBox="1"/>
          <p:nvPr userDrawn="1"/>
        </p:nvSpPr>
        <p:spPr>
          <a:xfrm>
            <a:off x="228600" y="6316532"/>
            <a:ext cx="15154945" cy="1410643"/>
          </a:xfrm>
          <a:prstGeom prst="rect">
            <a:avLst/>
          </a:prstGeom>
        </p:spPr>
        <p:txBody>
          <a:bodyPr lIns="0" tIns="0" rIns="0" bIns="0" rtlCol="0" anchor="ctr">
            <a:spAutoFit/>
          </a:bodyPr>
          <a:lstStyle/>
          <a:p>
            <a:pPr>
              <a:lnSpc>
                <a:spcPts val="11000"/>
              </a:lnSpc>
            </a:pPr>
            <a:r>
              <a:rPr lang="en-US" sz="10000">
                <a:solidFill>
                  <a:srgbClr val="392847"/>
                </a:solidFill>
                <a:latin typeface="General Sans Bold"/>
              </a:rPr>
              <a:t>STUDIER I UTLANDET</a:t>
            </a:r>
          </a:p>
        </p:txBody>
      </p:sp>
      <p:sp>
        <p:nvSpPr>
          <p:cNvPr id="7" name="Title 1">
            <a:extLst>
              <a:ext uri="{FF2B5EF4-FFF2-40B4-BE49-F238E27FC236}">
                <a16:creationId xmlns:a16="http://schemas.microsoft.com/office/drawing/2014/main" id="{88A84B2A-7318-68FB-65DF-C76163DE2164}"/>
              </a:ext>
            </a:extLst>
          </p:cNvPr>
          <p:cNvSpPr txBox="1">
            <a:spLocks/>
          </p:cNvSpPr>
          <p:nvPr userDrawn="1"/>
        </p:nvSpPr>
        <p:spPr>
          <a:xfrm>
            <a:off x="1257300" y="547688"/>
            <a:ext cx="15773400" cy="1989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Click to edit Master title style</a:t>
            </a:r>
            <a:endParaRPr lang="en-NO"/>
          </a:p>
        </p:txBody>
      </p:sp>
      <p:sp>
        <p:nvSpPr>
          <p:cNvPr id="8" name="Content Placeholder 2">
            <a:extLst>
              <a:ext uri="{FF2B5EF4-FFF2-40B4-BE49-F238E27FC236}">
                <a16:creationId xmlns:a16="http://schemas.microsoft.com/office/drawing/2014/main" id="{71E68150-CF0B-992E-FF05-3A26D008CB17}"/>
              </a:ext>
            </a:extLst>
          </p:cNvPr>
          <p:cNvSpPr>
            <a:spLocks noGrp="1"/>
          </p:cNvSpPr>
          <p:nvPr>
            <p:ph idx="13"/>
          </p:nvPr>
        </p:nvSpPr>
        <p:spPr>
          <a:xfrm>
            <a:off x="1257300" y="2738438"/>
            <a:ext cx="15773400" cy="6527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9" name="Date Placeholder 3">
            <a:extLst>
              <a:ext uri="{FF2B5EF4-FFF2-40B4-BE49-F238E27FC236}">
                <a16:creationId xmlns:a16="http://schemas.microsoft.com/office/drawing/2014/main" id="{15EE47FC-E7B3-3D14-BBF7-7C51130C1986}"/>
              </a:ext>
            </a:extLst>
          </p:cNvPr>
          <p:cNvSpPr txBox="1">
            <a:spLocks/>
          </p:cNvSpPr>
          <p:nvPr userDrawn="1"/>
        </p:nvSpPr>
        <p:spPr>
          <a:xfrm>
            <a:off x="1257300" y="9534525"/>
            <a:ext cx="4114800" cy="54768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0F8D66-D903-0F4B-A00A-2447D9AA4F3E}" type="datetimeFigureOut">
              <a:rPr lang="en-NO" smtClean="0"/>
              <a:pPr/>
              <a:t>01/19/2026</a:t>
            </a:fld>
            <a:endParaRPr lang="en-NO"/>
          </a:p>
        </p:txBody>
      </p:sp>
      <p:sp>
        <p:nvSpPr>
          <p:cNvPr id="10" name="Slide Number Placeholder 5">
            <a:extLst>
              <a:ext uri="{FF2B5EF4-FFF2-40B4-BE49-F238E27FC236}">
                <a16:creationId xmlns:a16="http://schemas.microsoft.com/office/drawing/2014/main" id="{BD0470B9-32D0-3880-D29A-364DBA96862E}"/>
              </a:ext>
            </a:extLst>
          </p:cNvPr>
          <p:cNvSpPr txBox="1">
            <a:spLocks/>
          </p:cNvSpPr>
          <p:nvPr userDrawn="1"/>
        </p:nvSpPr>
        <p:spPr>
          <a:xfrm>
            <a:off x="12915900" y="9534525"/>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3BE6C4-C145-E846-A3B6-CB68B46056C1}" type="slidenum">
              <a:rPr lang="en-NO" smtClean="0"/>
              <a:pPr/>
              <a:t>‹#›</a:t>
            </a:fld>
            <a:endParaRPr lang="en-NO"/>
          </a:p>
        </p:txBody>
      </p:sp>
      <p:sp>
        <p:nvSpPr>
          <p:cNvPr id="15" name="Freeform 2">
            <a:extLst>
              <a:ext uri="{FF2B5EF4-FFF2-40B4-BE49-F238E27FC236}">
                <a16:creationId xmlns:a16="http://schemas.microsoft.com/office/drawing/2014/main" id="{B6FD282B-C8E4-EA5A-8190-2C778C5E73B2}"/>
              </a:ext>
            </a:extLst>
          </p:cNvPr>
          <p:cNvSpPr/>
          <p:nvPr userDrawn="1"/>
        </p:nvSpPr>
        <p:spPr>
          <a:xfrm>
            <a:off x="-85724" y="-546942"/>
            <a:ext cx="19193882" cy="12742752"/>
          </a:xfrm>
          <a:custGeom>
            <a:avLst/>
            <a:gdLst/>
            <a:ahLst/>
            <a:cxnLst/>
            <a:rect l="l" t="t" r="r" b="b"/>
            <a:pathLst>
              <a:path w="19108157" h="12742752">
                <a:moveTo>
                  <a:pt x="0" y="0"/>
                </a:moveTo>
                <a:lnTo>
                  <a:pt x="19108157" y="0"/>
                </a:lnTo>
                <a:lnTo>
                  <a:pt x="19108157" y="12742752"/>
                </a:lnTo>
                <a:lnTo>
                  <a:pt x="0" y="12742752"/>
                </a:lnTo>
                <a:lnTo>
                  <a:pt x="0" y="0"/>
                </a:lnTo>
                <a:close/>
              </a:path>
            </a:pathLst>
          </a:custGeom>
          <a:blipFill>
            <a:blip r:embed="rId5"/>
            <a:stretch>
              <a:fillRect r="-93"/>
            </a:stretch>
          </a:blipFill>
        </p:spPr>
        <p:txBody>
          <a:bodyPr/>
          <a:lstStyle/>
          <a:p>
            <a:endParaRPr lang="en-NO"/>
          </a:p>
        </p:txBody>
      </p:sp>
      <p:sp>
        <p:nvSpPr>
          <p:cNvPr id="16" name="Freeform 3">
            <a:extLst>
              <a:ext uri="{FF2B5EF4-FFF2-40B4-BE49-F238E27FC236}">
                <a16:creationId xmlns:a16="http://schemas.microsoft.com/office/drawing/2014/main" id="{0D53ED82-D4B1-41E0-CBCA-01016AFA6C21}"/>
              </a:ext>
            </a:extLst>
          </p:cNvPr>
          <p:cNvSpPr/>
          <p:nvPr userDrawn="1"/>
        </p:nvSpPr>
        <p:spPr>
          <a:xfrm>
            <a:off x="771645" y="545605"/>
            <a:ext cx="2599171" cy="2599171"/>
          </a:xfrm>
          <a:custGeom>
            <a:avLst/>
            <a:gdLst/>
            <a:ahLst/>
            <a:cxnLst/>
            <a:rect l="l" t="t" r="r" b="b"/>
            <a:pathLst>
              <a:path w="2599171" h="2599171">
                <a:moveTo>
                  <a:pt x="0" y="0"/>
                </a:moveTo>
                <a:lnTo>
                  <a:pt x="2599172" y="0"/>
                </a:lnTo>
                <a:lnTo>
                  <a:pt x="2599172" y="2599171"/>
                </a:lnTo>
                <a:lnTo>
                  <a:pt x="0" y="2599171"/>
                </a:lnTo>
                <a:lnTo>
                  <a:pt x="0" y="0"/>
                </a:lnTo>
                <a:close/>
              </a:path>
            </a:pathLst>
          </a:custGeom>
          <a:blipFill>
            <a:blip r:embed="rId6"/>
            <a:stretch>
              <a:fillRect/>
            </a:stretch>
          </a:blipFill>
        </p:spPr>
        <p:txBody>
          <a:bodyPr/>
          <a:lstStyle/>
          <a:p>
            <a:endParaRPr lang="en-NO"/>
          </a:p>
        </p:txBody>
      </p:sp>
      <p:sp>
        <p:nvSpPr>
          <p:cNvPr id="17" name="Freeform 4">
            <a:extLst>
              <a:ext uri="{FF2B5EF4-FFF2-40B4-BE49-F238E27FC236}">
                <a16:creationId xmlns:a16="http://schemas.microsoft.com/office/drawing/2014/main" id="{27C69E01-5FE9-86C2-3954-BE4264880403}"/>
              </a:ext>
            </a:extLst>
          </p:cNvPr>
          <p:cNvSpPr/>
          <p:nvPr userDrawn="1"/>
        </p:nvSpPr>
        <p:spPr>
          <a:xfrm flipH="1">
            <a:off x="6327370" y="7723017"/>
            <a:ext cx="13439241" cy="2109176"/>
          </a:xfrm>
          <a:custGeom>
            <a:avLst/>
            <a:gdLst/>
            <a:ahLst/>
            <a:cxnLst/>
            <a:rect l="l" t="t" r="r" b="b"/>
            <a:pathLst>
              <a:path w="13439241" h="2109176">
                <a:moveTo>
                  <a:pt x="13439241" y="0"/>
                </a:moveTo>
                <a:lnTo>
                  <a:pt x="0" y="0"/>
                </a:lnTo>
                <a:lnTo>
                  <a:pt x="0" y="2109176"/>
                </a:lnTo>
                <a:lnTo>
                  <a:pt x="13439241" y="2109176"/>
                </a:lnTo>
                <a:lnTo>
                  <a:pt x="13439241" y="0"/>
                </a:lnTo>
                <a:close/>
              </a:path>
            </a:pathLst>
          </a:custGeom>
          <a:blipFill>
            <a:blip r:embed="rId7"/>
            <a:stretch>
              <a:fillRect/>
            </a:stretch>
          </a:blipFill>
        </p:spPr>
        <p:txBody>
          <a:bodyPr/>
          <a:lstStyle/>
          <a:p>
            <a:endParaRPr lang="en-NO"/>
          </a:p>
        </p:txBody>
      </p:sp>
      <p:sp>
        <p:nvSpPr>
          <p:cNvPr id="18" name="TextBox 5">
            <a:extLst>
              <a:ext uri="{FF2B5EF4-FFF2-40B4-BE49-F238E27FC236}">
                <a16:creationId xmlns:a16="http://schemas.microsoft.com/office/drawing/2014/main" id="{26C908B0-13CF-BBD9-CCC9-9991E60B9F89}"/>
              </a:ext>
            </a:extLst>
          </p:cNvPr>
          <p:cNvSpPr txBox="1"/>
          <p:nvPr userDrawn="1"/>
        </p:nvSpPr>
        <p:spPr>
          <a:xfrm>
            <a:off x="7239000" y="8072283"/>
            <a:ext cx="13425949" cy="1410643"/>
          </a:xfrm>
          <a:prstGeom prst="rect">
            <a:avLst/>
          </a:prstGeom>
        </p:spPr>
        <p:txBody>
          <a:bodyPr lIns="0" tIns="0" rIns="0" bIns="0" rtlCol="0" anchor="ctr">
            <a:spAutoFit/>
          </a:bodyPr>
          <a:lstStyle/>
          <a:p>
            <a:pPr>
              <a:lnSpc>
                <a:spcPts val="10999"/>
              </a:lnSpc>
            </a:pPr>
            <a:r>
              <a:rPr lang="en-US" sz="9999">
                <a:solidFill>
                  <a:srgbClr val="392847"/>
                </a:solidFill>
                <a:latin typeface="General Sans Bold"/>
              </a:rPr>
              <a:t>Studier </a:t>
            </a:r>
            <a:r>
              <a:rPr lang="en-US" sz="9999" err="1">
                <a:solidFill>
                  <a:srgbClr val="392847"/>
                </a:solidFill>
                <a:latin typeface="General Sans Bold"/>
              </a:rPr>
              <a:t>i</a:t>
            </a:r>
            <a:r>
              <a:rPr lang="en-US" sz="9999">
                <a:solidFill>
                  <a:srgbClr val="392847"/>
                </a:solidFill>
                <a:latin typeface="General Sans Bold"/>
              </a:rPr>
              <a:t> </a:t>
            </a:r>
            <a:r>
              <a:rPr lang="en-US" sz="9999" err="1">
                <a:solidFill>
                  <a:srgbClr val="392847"/>
                </a:solidFill>
                <a:latin typeface="General Sans Bold"/>
              </a:rPr>
              <a:t>utlandet</a:t>
            </a:r>
            <a:endParaRPr lang="en-US" sz="9999">
              <a:solidFill>
                <a:srgbClr val="392847"/>
              </a:solidFill>
              <a:latin typeface="General Sans Bold"/>
            </a:endParaRPr>
          </a:p>
        </p:txBody>
      </p:sp>
    </p:spTree>
    <p:extLst>
      <p:ext uri="{BB962C8B-B14F-4D97-AF65-F5344CB8AC3E}">
        <p14:creationId xmlns:p14="http://schemas.microsoft.com/office/powerpoint/2010/main" val="3237061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A11DA-CFC4-0164-1ED6-F1C9788F5D05}"/>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NO"/>
          </a:p>
        </p:txBody>
      </p:sp>
      <p:sp>
        <p:nvSpPr>
          <p:cNvPr id="3" name="Content Placeholder 2">
            <a:extLst>
              <a:ext uri="{FF2B5EF4-FFF2-40B4-BE49-F238E27FC236}">
                <a16:creationId xmlns:a16="http://schemas.microsoft.com/office/drawing/2014/main" id="{C8C9A239-707B-AF36-0600-F43B2565E22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Text Placeholder 3">
            <a:extLst>
              <a:ext uri="{FF2B5EF4-FFF2-40B4-BE49-F238E27FC236}">
                <a16:creationId xmlns:a16="http://schemas.microsoft.com/office/drawing/2014/main" id="{6BE87FA6-627F-0769-F572-86F057A6EA1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822B8C90-6DC7-0037-F601-8363265EC2FF}"/>
              </a:ext>
            </a:extLst>
          </p:cNvPr>
          <p:cNvSpPr>
            <a:spLocks noGrp="1"/>
          </p:cNvSpPr>
          <p:nvPr>
            <p:ph type="dt" sz="half" idx="10"/>
          </p:nvPr>
        </p:nvSpPr>
        <p:spPr/>
        <p:txBody>
          <a:bodyPr/>
          <a:lstStyle/>
          <a:p>
            <a:fld id="{5B3A22F8-6658-054E-9D14-E5C979A56AFD}" type="datetime1">
              <a:rPr lang="nb-NO" smtClean="0"/>
              <a:t>19.01.2026</a:t>
            </a:fld>
            <a:endParaRPr lang="en-NO"/>
          </a:p>
        </p:txBody>
      </p:sp>
      <p:sp>
        <p:nvSpPr>
          <p:cNvPr id="6" name="Footer Placeholder 5">
            <a:extLst>
              <a:ext uri="{FF2B5EF4-FFF2-40B4-BE49-F238E27FC236}">
                <a16:creationId xmlns:a16="http://schemas.microsoft.com/office/drawing/2014/main" id="{ED1806B4-9148-E742-85D4-A7145FB5D19A}"/>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7" name="Slide Number Placeholder 6">
            <a:extLst>
              <a:ext uri="{FF2B5EF4-FFF2-40B4-BE49-F238E27FC236}">
                <a16:creationId xmlns:a16="http://schemas.microsoft.com/office/drawing/2014/main" id="{0FB33C77-0CED-E702-A440-A2C90FB6558C}"/>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2679569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BEDF-069F-81B6-4D2D-CB332B18A45D}"/>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7E20A632-8F54-8AA3-D27F-ED0EE8BA745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GB"/>
              <a:t>Click icon to add picture</a:t>
            </a:r>
            <a:endParaRPr lang="en-NO"/>
          </a:p>
        </p:txBody>
      </p:sp>
      <p:sp>
        <p:nvSpPr>
          <p:cNvPr id="4" name="Text Placeholder 3">
            <a:extLst>
              <a:ext uri="{FF2B5EF4-FFF2-40B4-BE49-F238E27FC236}">
                <a16:creationId xmlns:a16="http://schemas.microsoft.com/office/drawing/2014/main" id="{442DA81D-2606-A78F-60B4-91E3844F84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43A4948A-EFBC-C700-DBE5-8276D513BEF2}"/>
              </a:ext>
            </a:extLst>
          </p:cNvPr>
          <p:cNvSpPr>
            <a:spLocks noGrp="1"/>
          </p:cNvSpPr>
          <p:nvPr>
            <p:ph type="dt" sz="half" idx="10"/>
          </p:nvPr>
        </p:nvSpPr>
        <p:spPr/>
        <p:txBody>
          <a:bodyPr/>
          <a:lstStyle/>
          <a:p>
            <a:fld id="{0CC06785-70C8-E64E-9CEC-B9DE7FEDAF7A}" type="datetime1">
              <a:rPr lang="nb-NO" smtClean="0"/>
              <a:t>19.01.2026</a:t>
            </a:fld>
            <a:endParaRPr lang="en-NO"/>
          </a:p>
        </p:txBody>
      </p:sp>
      <p:sp>
        <p:nvSpPr>
          <p:cNvPr id="6" name="Footer Placeholder 5">
            <a:extLst>
              <a:ext uri="{FF2B5EF4-FFF2-40B4-BE49-F238E27FC236}">
                <a16:creationId xmlns:a16="http://schemas.microsoft.com/office/drawing/2014/main" id="{13EB112A-2F39-EF13-D5C6-B61ACA957440}"/>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7" name="Slide Number Placeholder 6">
            <a:extLst>
              <a:ext uri="{FF2B5EF4-FFF2-40B4-BE49-F238E27FC236}">
                <a16:creationId xmlns:a16="http://schemas.microsoft.com/office/drawing/2014/main" id="{FDC9A992-68B9-1F24-7B93-E4AE7F23126D}"/>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450349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E4606-D66A-7BF1-DD9A-D7B0F260D752}"/>
              </a:ext>
            </a:extLst>
          </p:cNvPr>
          <p:cNvSpPr>
            <a:spLocks noGrp="1"/>
          </p:cNvSpPr>
          <p:nvPr>
            <p:ph type="title"/>
          </p:nvPr>
        </p:nvSpPr>
        <p:spPr/>
        <p:txBody>
          <a:bodyPr/>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DE815363-D2AE-3DD5-35AD-6CF0E457D99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24F63687-0E8F-E8E4-CB06-6CB2CFEA3CE6}"/>
              </a:ext>
            </a:extLst>
          </p:cNvPr>
          <p:cNvSpPr>
            <a:spLocks noGrp="1"/>
          </p:cNvSpPr>
          <p:nvPr>
            <p:ph type="dt" sz="half" idx="10"/>
          </p:nvPr>
        </p:nvSpPr>
        <p:spPr/>
        <p:txBody>
          <a:bodyPr/>
          <a:lstStyle/>
          <a:p>
            <a:fld id="{06C7B274-8569-C848-BA75-FB42550CB8B7}" type="datetime1">
              <a:rPr lang="nb-NO" smtClean="0"/>
              <a:t>19.01.2026</a:t>
            </a:fld>
            <a:endParaRPr lang="en-NO"/>
          </a:p>
        </p:txBody>
      </p:sp>
      <p:sp>
        <p:nvSpPr>
          <p:cNvPr id="5" name="Footer Placeholder 4">
            <a:extLst>
              <a:ext uri="{FF2B5EF4-FFF2-40B4-BE49-F238E27FC236}">
                <a16:creationId xmlns:a16="http://schemas.microsoft.com/office/drawing/2014/main" id="{867E814E-D0DA-F79E-9317-9D27DD7ED3AA}"/>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FCFF7375-B6EF-3CDE-30DA-1811EAE759BF}"/>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1060712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81A70F-1A12-2217-2419-D159C1302439}"/>
              </a:ext>
            </a:extLst>
          </p:cNvPr>
          <p:cNvSpPr>
            <a:spLocks noGrp="1"/>
          </p:cNvSpPr>
          <p:nvPr>
            <p:ph type="title" orient="vert"/>
          </p:nvPr>
        </p:nvSpPr>
        <p:spPr>
          <a:xfrm>
            <a:off x="13087350" y="547687"/>
            <a:ext cx="3943350" cy="8717757"/>
          </a:xfrm>
        </p:spPr>
        <p:txBody>
          <a:bodyPr vert="eaVert"/>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26DC7CDC-8B48-74CC-BC58-F4090CF36EE3}"/>
              </a:ext>
            </a:extLst>
          </p:cNvPr>
          <p:cNvSpPr>
            <a:spLocks noGrp="1"/>
          </p:cNvSpPr>
          <p:nvPr>
            <p:ph type="body" orient="vert" idx="1"/>
          </p:nvPr>
        </p:nvSpPr>
        <p:spPr>
          <a:xfrm>
            <a:off x="1257300" y="547687"/>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4FBE64AE-20AB-B305-B85F-C2CEB7EEA94F}"/>
              </a:ext>
            </a:extLst>
          </p:cNvPr>
          <p:cNvSpPr>
            <a:spLocks noGrp="1"/>
          </p:cNvSpPr>
          <p:nvPr>
            <p:ph type="dt" sz="half" idx="10"/>
          </p:nvPr>
        </p:nvSpPr>
        <p:spPr/>
        <p:txBody>
          <a:bodyPr/>
          <a:lstStyle/>
          <a:p>
            <a:fld id="{B284DDEC-0527-A241-9815-C08001C0F90E}" type="datetime1">
              <a:rPr lang="nb-NO" smtClean="0"/>
              <a:t>19.01.2026</a:t>
            </a:fld>
            <a:endParaRPr lang="en-NO"/>
          </a:p>
        </p:txBody>
      </p:sp>
      <p:sp>
        <p:nvSpPr>
          <p:cNvPr id="5" name="Footer Placeholder 4">
            <a:extLst>
              <a:ext uri="{FF2B5EF4-FFF2-40B4-BE49-F238E27FC236}">
                <a16:creationId xmlns:a16="http://schemas.microsoft.com/office/drawing/2014/main" id="{B8CE8E1D-97AA-A0C7-C958-8949A25BBB30}"/>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41CEE43F-271A-96E8-C04E-70FFD4F07530}"/>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3058771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AA9B3-3174-2778-B70C-95CE80BB9BB9}"/>
              </a:ext>
            </a:extLst>
          </p:cNvPr>
          <p:cNvSpPr>
            <a:spLocks noGrp="1"/>
          </p:cNvSpPr>
          <p:nvPr>
            <p:ph type="ctrTitle"/>
          </p:nvPr>
        </p:nvSpPr>
        <p:spPr>
          <a:xfrm>
            <a:off x="2286000" y="1683544"/>
            <a:ext cx="13716000" cy="3581400"/>
          </a:xfrm>
        </p:spPr>
        <p:txBody>
          <a:bodyPr anchor="b"/>
          <a:lstStyle>
            <a:lvl1pPr algn="ctr">
              <a:defRPr sz="9000"/>
            </a:lvl1pPr>
          </a:lstStyle>
          <a:p>
            <a:r>
              <a:rPr lang="en-GB"/>
              <a:t>Click to edit Master title style</a:t>
            </a:r>
            <a:endParaRPr lang="en-NO"/>
          </a:p>
        </p:txBody>
      </p:sp>
      <p:sp>
        <p:nvSpPr>
          <p:cNvPr id="3" name="Subtitle 2">
            <a:extLst>
              <a:ext uri="{FF2B5EF4-FFF2-40B4-BE49-F238E27FC236}">
                <a16:creationId xmlns:a16="http://schemas.microsoft.com/office/drawing/2014/main" id="{2F77422C-C988-B6E8-6E31-0493657E4F2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NO"/>
          </a:p>
        </p:txBody>
      </p:sp>
      <p:sp>
        <p:nvSpPr>
          <p:cNvPr id="4" name="Date Placeholder 3">
            <a:extLst>
              <a:ext uri="{FF2B5EF4-FFF2-40B4-BE49-F238E27FC236}">
                <a16:creationId xmlns:a16="http://schemas.microsoft.com/office/drawing/2014/main" id="{A8618FA5-82B6-E38D-8CF5-B575B6860AC7}"/>
              </a:ext>
            </a:extLst>
          </p:cNvPr>
          <p:cNvSpPr>
            <a:spLocks noGrp="1"/>
          </p:cNvSpPr>
          <p:nvPr>
            <p:ph type="dt" sz="half" idx="10"/>
          </p:nvPr>
        </p:nvSpPr>
        <p:spPr/>
        <p:txBody>
          <a:bodyPr/>
          <a:lstStyle/>
          <a:p>
            <a:fld id="{2F6878CD-C5BD-C34A-98E8-F97E3FEB98F9}" type="datetime1">
              <a:rPr lang="nb-NO" smtClean="0"/>
              <a:t>19.01.2026</a:t>
            </a:fld>
            <a:endParaRPr lang="en-NO"/>
          </a:p>
        </p:txBody>
      </p:sp>
      <p:sp>
        <p:nvSpPr>
          <p:cNvPr id="5" name="Footer Placeholder 4">
            <a:extLst>
              <a:ext uri="{FF2B5EF4-FFF2-40B4-BE49-F238E27FC236}">
                <a16:creationId xmlns:a16="http://schemas.microsoft.com/office/drawing/2014/main" id="{FB974DEA-C234-74FC-A26B-0DF26F68C172}"/>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2AA6BF64-0FB8-3FED-59D2-0670F62D846F}"/>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1479370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BF6C-ABDE-713D-4B89-926980F99178}"/>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E81768FD-CEF4-6FBD-51F4-197BF2D1138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89E1F45D-AD4F-AA74-7694-F8BF5246A44D}"/>
              </a:ext>
            </a:extLst>
          </p:cNvPr>
          <p:cNvSpPr>
            <a:spLocks noGrp="1"/>
          </p:cNvSpPr>
          <p:nvPr>
            <p:ph type="dt" sz="half" idx="10"/>
          </p:nvPr>
        </p:nvSpPr>
        <p:spPr/>
        <p:txBody>
          <a:bodyPr/>
          <a:lstStyle/>
          <a:p>
            <a:fld id="{B4F8D228-C89F-5241-9A26-D329EFB6679E}" type="datetime1">
              <a:rPr lang="nb-NO" smtClean="0"/>
              <a:t>19.01.2026</a:t>
            </a:fld>
            <a:endParaRPr lang="en-NO"/>
          </a:p>
        </p:txBody>
      </p:sp>
      <p:sp>
        <p:nvSpPr>
          <p:cNvPr id="5" name="Footer Placeholder 4">
            <a:extLst>
              <a:ext uri="{FF2B5EF4-FFF2-40B4-BE49-F238E27FC236}">
                <a16:creationId xmlns:a16="http://schemas.microsoft.com/office/drawing/2014/main" id="{461BD618-1414-1F58-D5E8-A7EFA47DA563}"/>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2238F763-EF09-47C9-DC86-21FC29F7A0E6}"/>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925766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AB21-EF68-2C0C-B3DB-CE1F2545930C}"/>
              </a:ext>
            </a:extLst>
          </p:cNvPr>
          <p:cNvSpPr>
            <a:spLocks noGrp="1"/>
          </p:cNvSpPr>
          <p:nvPr>
            <p:ph type="title"/>
          </p:nvPr>
        </p:nvSpPr>
        <p:spPr>
          <a:xfrm>
            <a:off x="1247775" y="2564607"/>
            <a:ext cx="15773400" cy="4279106"/>
          </a:xfrm>
        </p:spPr>
        <p:txBody>
          <a:bodyPr anchor="b"/>
          <a:lstStyle>
            <a:lvl1pPr>
              <a:defRPr sz="9000"/>
            </a:lvl1pPr>
          </a:lstStyle>
          <a:p>
            <a:r>
              <a:rPr lang="en-GB"/>
              <a:t>Click to edit Master title style</a:t>
            </a:r>
            <a:endParaRPr lang="en-NO"/>
          </a:p>
        </p:txBody>
      </p:sp>
      <p:sp>
        <p:nvSpPr>
          <p:cNvPr id="3" name="Text Placeholder 2">
            <a:extLst>
              <a:ext uri="{FF2B5EF4-FFF2-40B4-BE49-F238E27FC236}">
                <a16:creationId xmlns:a16="http://schemas.microsoft.com/office/drawing/2014/main" id="{981DA1F1-D155-8E85-CF0F-A105CC7A2A56}"/>
              </a:ext>
            </a:extLst>
          </p:cNvPr>
          <p:cNvSpPr>
            <a:spLocks noGrp="1"/>
          </p:cNvSpPr>
          <p:nvPr>
            <p:ph type="body" idx="1"/>
          </p:nvPr>
        </p:nvSpPr>
        <p:spPr>
          <a:xfrm>
            <a:off x="1247775" y="6884195"/>
            <a:ext cx="15773400" cy="2250281"/>
          </a:xfrm>
        </p:spPr>
        <p:txBody>
          <a:bodyPr/>
          <a:lstStyle>
            <a:lvl1pPr marL="0" indent="0">
              <a:buNone/>
              <a:defRPr sz="3600">
                <a:solidFill>
                  <a:srgbClr val="392847"/>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09391F5-DEF4-96C7-BA26-C5E5F404C21B}"/>
              </a:ext>
            </a:extLst>
          </p:cNvPr>
          <p:cNvSpPr>
            <a:spLocks noGrp="1"/>
          </p:cNvSpPr>
          <p:nvPr>
            <p:ph type="dt" sz="half" idx="10"/>
          </p:nvPr>
        </p:nvSpPr>
        <p:spPr/>
        <p:txBody>
          <a:bodyPr/>
          <a:lstStyle/>
          <a:p>
            <a:fld id="{DF0F4D53-36E5-0649-BF00-E95B23E79572}" type="datetime1">
              <a:rPr lang="nb-NO" smtClean="0"/>
              <a:t>19.01.2026</a:t>
            </a:fld>
            <a:endParaRPr lang="en-NO"/>
          </a:p>
        </p:txBody>
      </p:sp>
      <p:sp>
        <p:nvSpPr>
          <p:cNvPr id="5" name="Footer Placeholder 4">
            <a:extLst>
              <a:ext uri="{FF2B5EF4-FFF2-40B4-BE49-F238E27FC236}">
                <a16:creationId xmlns:a16="http://schemas.microsoft.com/office/drawing/2014/main" id="{CFF71409-007F-B648-AAC2-C1FD60CA84DB}"/>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EA5B2558-FB86-0224-73AC-4AD3958519CE}"/>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3077878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2041-0F2D-9264-B2DB-A2BAD56AC1E3}"/>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85875680-2520-2B10-7DED-B5D329E727C3}"/>
              </a:ext>
            </a:extLst>
          </p:cNvPr>
          <p:cNvSpPr>
            <a:spLocks noGrp="1"/>
          </p:cNvSpPr>
          <p:nvPr>
            <p:ph sz="half" idx="1"/>
          </p:nvPr>
        </p:nvSpPr>
        <p:spPr>
          <a:xfrm>
            <a:off x="1257300" y="2738437"/>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Content Placeholder 3">
            <a:extLst>
              <a:ext uri="{FF2B5EF4-FFF2-40B4-BE49-F238E27FC236}">
                <a16:creationId xmlns:a16="http://schemas.microsoft.com/office/drawing/2014/main" id="{3EB84778-9145-2270-2942-AD9C4BB1165F}"/>
              </a:ext>
            </a:extLst>
          </p:cNvPr>
          <p:cNvSpPr>
            <a:spLocks noGrp="1"/>
          </p:cNvSpPr>
          <p:nvPr>
            <p:ph sz="half" idx="2"/>
          </p:nvPr>
        </p:nvSpPr>
        <p:spPr>
          <a:xfrm>
            <a:off x="9258300" y="2738437"/>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1C655E6F-927A-D53F-3820-CA1E57FB101C}"/>
              </a:ext>
            </a:extLst>
          </p:cNvPr>
          <p:cNvSpPr>
            <a:spLocks noGrp="1"/>
          </p:cNvSpPr>
          <p:nvPr>
            <p:ph type="dt" sz="half" idx="10"/>
          </p:nvPr>
        </p:nvSpPr>
        <p:spPr/>
        <p:txBody>
          <a:bodyPr/>
          <a:lstStyle/>
          <a:p>
            <a:fld id="{9B94BF96-4185-3C4E-B659-5716B77ACB74}" type="datetime1">
              <a:rPr lang="nb-NO" smtClean="0"/>
              <a:t>19.01.2026</a:t>
            </a:fld>
            <a:endParaRPr lang="en-NO"/>
          </a:p>
        </p:txBody>
      </p:sp>
      <p:sp>
        <p:nvSpPr>
          <p:cNvPr id="6" name="Footer Placeholder 5">
            <a:extLst>
              <a:ext uri="{FF2B5EF4-FFF2-40B4-BE49-F238E27FC236}">
                <a16:creationId xmlns:a16="http://schemas.microsoft.com/office/drawing/2014/main" id="{06839FC9-6A2F-E7C2-8964-896C18A7E136}"/>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7" name="Slide Number Placeholder 6">
            <a:extLst>
              <a:ext uri="{FF2B5EF4-FFF2-40B4-BE49-F238E27FC236}">
                <a16:creationId xmlns:a16="http://schemas.microsoft.com/office/drawing/2014/main" id="{0D0A16A0-57F0-670F-C82E-9A99B9D39B37}"/>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2645325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AD15-9C2F-C112-442F-89A3F151BBD3}"/>
              </a:ext>
            </a:extLst>
          </p:cNvPr>
          <p:cNvSpPr>
            <a:spLocks noGrp="1"/>
          </p:cNvSpPr>
          <p:nvPr>
            <p:ph type="title"/>
          </p:nvPr>
        </p:nvSpPr>
        <p:spPr>
          <a:xfrm>
            <a:off x="1259682" y="547688"/>
            <a:ext cx="15773400" cy="1988345"/>
          </a:xfrm>
        </p:spPr>
        <p:txBody>
          <a:bodyPr/>
          <a:lstStyle/>
          <a:p>
            <a:r>
              <a:rPr lang="en-GB"/>
              <a:t>Click to edit Master title style</a:t>
            </a:r>
            <a:endParaRPr lang="en-NO"/>
          </a:p>
        </p:txBody>
      </p:sp>
      <p:sp>
        <p:nvSpPr>
          <p:cNvPr id="3" name="Text Placeholder 2">
            <a:extLst>
              <a:ext uri="{FF2B5EF4-FFF2-40B4-BE49-F238E27FC236}">
                <a16:creationId xmlns:a16="http://schemas.microsoft.com/office/drawing/2014/main" id="{54DDD5D8-CBA2-C068-1C08-F8DD82460D9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8E4C4756-5F15-1F6E-3081-77BAE956A58A}"/>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ext Placeholder 4">
            <a:extLst>
              <a:ext uri="{FF2B5EF4-FFF2-40B4-BE49-F238E27FC236}">
                <a16:creationId xmlns:a16="http://schemas.microsoft.com/office/drawing/2014/main" id="{83E6747F-D405-B49C-27CF-46E97CE4B1D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24844EB6-96F0-6559-8336-6E1E9EEDDDEF}"/>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7" name="Date Placeholder 6">
            <a:extLst>
              <a:ext uri="{FF2B5EF4-FFF2-40B4-BE49-F238E27FC236}">
                <a16:creationId xmlns:a16="http://schemas.microsoft.com/office/drawing/2014/main" id="{4F05D2CF-D2E8-D4A9-547B-5931580867C9}"/>
              </a:ext>
            </a:extLst>
          </p:cNvPr>
          <p:cNvSpPr>
            <a:spLocks noGrp="1"/>
          </p:cNvSpPr>
          <p:nvPr>
            <p:ph type="dt" sz="half" idx="10"/>
          </p:nvPr>
        </p:nvSpPr>
        <p:spPr/>
        <p:txBody>
          <a:bodyPr/>
          <a:lstStyle/>
          <a:p>
            <a:fld id="{CAC6850E-7BA7-8B40-AB67-7E346A5D3F4D}" type="datetime1">
              <a:rPr lang="nb-NO" smtClean="0"/>
              <a:t>19.01.2026</a:t>
            </a:fld>
            <a:endParaRPr lang="en-NO"/>
          </a:p>
        </p:txBody>
      </p:sp>
      <p:sp>
        <p:nvSpPr>
          <p:cNvPr id="8" name="Footer Placeholder 7">
            <a:extLst>
              <a:ext uri="{FF2B5EF4-FFF2-40B4-BE49-F238E27FC236}">
                <a16:creationId xmlns:a16="http://schemas.microsoft.com/office/drawing/2014/main" id="{9ED62E96-3B20-AFAA-3E58-94D5EFFBDEFC}"/>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9" name="Slide Number Placeholder 8">
            <a:extLst>
              <a:ext uri="{FF2B5EF4-FFF2-40B4-BE49-F238E27FC236}">
                <a16:creationId xmlns:a16="http://schemas.microsoft.com/office/drawing/2014/main" id="{E5471C67-D645-B1A9-81CA-A9797E71D42D}"/>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277351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605F-34A4-7F94-28E1-D1D0BCD72253}"/>
              </a:ext>
            </a:extLst>
          </p:cNvPr>
          <p:cNvSpPr>
            <a:spLocks noGrp="1"/>
          </p:cNvSpPr>
          <p:nvPr>
            <p:ph type="title"/>
          </p:nvPr>
        </p:nvSpPr>
        <p:spPr/>
        <p:txBody>
          <a:bodyPr/>
          <a:lstStyle/>
          <a:p>
            <a:r>
              <a:rPr lang="en-GB"/>
              <a:t>Click to edit Master title style</a:t>
            </a:r>
            <a:endParaRPr lang="en-NO"/>
          </a:p>
        </p:txBody>
      </p:sp>
      <p:sp>
        <p:nvSpPr>
          <p:cNvPr id="3" name="Date Placeholder 2">
            <a:extLst>
              <a:ext uri="{FF2B5EF4-FFF2-40B4-BE49-F238E27FC236}">
                <a16:creationId xmlns:a16="http://schemas.microsoft.com/office/drawing/2014/main" id="{DAF8D7D4-C57E-504B-2FA0-8A554D91C97C}"/>
              </a:ext>
            </a:extLst>
          </p:cNvPr>
          <p:cNvSpPr>
            <a:spLocks noGrp="1"/>
          </p:cNvSpPr>
          <p:nvPr>
            <p:ph type="dt" sz="half" idx="10"/>
          </p:nvPr>
        </p:nvSpPr>
        <p:spPr/>
        <p:txBody>
          <a:bodyPr/>
          <a:lstStyle/>
          <a:p>
            <a:fld id="{117B13D2-F524-0147-93BC-96C142EB8A6C}" type="datetime1">
              <a:rPr lang="nb-NO" smtClean="0"/>
              <a:t>19.01.2026</a:t>
            </a:fld>
            <a:endParaRPr lang="en-NO"/>
          </a:p>
        </p:txBody>
      </p:sp>
      <p:sp>
        <p:nvSpPr>
          <p:cNvPr id="4" name="Footer Placeholder 3">
            <a:extLst>
              <a:ext uri="{FF2B5EF4-FFF2-40B4-BE49-F238E27FC236}">
                <a16:creationId xmlns:a16="http://schemas.microsoft.com/office/drawing/2014/main" id="{F669585B-DF1B-3C10-2420-E402A7D266DB}"/>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5" name="Slide Number Placeholder 4">
            <a:extLst>
              <a:ext uri="{FF2B5EF4-FFF2-40B4-BE49-F238E27FC236}">
                <a16:creationId xmlns:a16="http://schemas.microsoft.com/office/drawing/2014/main" id="{DE4165FA-661B-619B-26D6-D648CBA4F440}"/>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1784033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96A1C-612D-9207-8DF9-BEDECC3F4D03}"/>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C9579B57-054F-3564-0AE9-9BE24F3CC77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34430133-AD04-49BD-7BEE-009F40EC9E30}"/>
              </a:ext>
            </a:extLst>
          </p:cNvPr>
          <p:cNvSpPr>
            <a:spLocks noGrp="1"/>
          </p:cNvSpPr>
          <p:nvPr>
            <p:ph type="dt" sz="half" idx="10"/>
          </p:nvPr>
        </p:nvSpPr>
        <p:spPr/>
        <p:txBody>
          <a:bodyPr/>
          <a:lstStyle/>
          <a:p>
            <a:fld id="{490F8D66-D903-0F4B-A00A-2447D9AA4F3E}" type="datetimeFigureOut">
              <a:rPr lang="en-NO" smtClean="0"/>
              <a:t>01/19/2026</a:t>
            </a:fld>
            <a:endParaRPr lang="en-NO"/>
          </a:p>
        </p:txBody>
      </p:sp>
      <p:sp>
        <p:nvSpPr>
          <p:cNvPr id="5" name="Footer Placeholder 4">
            <a:extLst>
              <a:ext uri="{FF2B5EF4-FFF2-40B4-BE49-F238E27FC236}">
                <a16:creationId xmlns:a16="http://schemas.microsoft.com/office/drawing/2014/main" id="{A5DA76B3-217A-6745-50CB-4E2D24835DCB}"/>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F3B930A4-CE88-31DC-7D7C-CE0CC5E2082B}"/>
              </a:ext>
            </a:extLst>
          </p:cNvPr>
          <p:cNvSpPr>
            <a:spLocks noGrp="1"/>
          </p:cNvSpPr>
          <p:nvPr>
            <p:ph type="sldNum" sz="quarter" idx="12"/>
          </p:nvPr>
        </p:nvSpPr>
        <p:spPr/>
        <p:txBody>
          <a:bodyPr/>
          <a:lstStyle/>
          <a:p>
            <a:fld id="{633BE6C4-C145-E846-A3B6-CB68B46056C1}" type="slidenum">
              <a:rPr lang="en-NO" smtClean="0"/>
              <a:t>‹#›</a:t>
            </a:fld>
            <a:endParaRPr lang="en-NO"/>
          </a:p>
        </p:txBody>
      </p:sp>
    </p:spTree>
    <p:extLst>
      <p:ext uri="{BB962C8B-B14F-4D97-AF65-F5344CB8AC3E}">
        <p14:creationId xmlns:p14="http://schemas.microsoft.com/office/powerpoint/2010/main" val="14490159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49E98F-96B3-F205-898B-3ECC675C8377}"/>
              </a:ext>
            </a:extLst>
          </p:cNvPr>
          <p:cNvSpPr>
            <a:spLocks noGrp="1"/>
          </p:cNvSpPr>
          <p:nvPr>
            <p:ph type="dt" sz="half" idx="10"/>
          </p:nvPr>
        </p:nvSpPr>
        <p:spPr/>
        <p:txBody>
          <a:bodyPr/>
          <a:lstStyle/>
          <a:p>
            <a:fld id="{E4832837-6918-E442-9899-8142DA14D355}" type="datetime1">
              <a:rPr lang="nb-NO" smtClean="0"/>
              <a:t>19.01.2026</a:t>
            </a:fld>
            <a:endParaRPr lang="en-NO"/>
          </a:p>
        </p:txBody>
      </p:sp>
      <p:sp>
        <p:nvSpPr>
          <p:cNvPr id="3" name="Footer Placeholder 2">
            <a:extLst>
              <a:ext uri="{FF2B5EF4-FFF2-40B4-BE49-F238E27FC236}">
                <a16:creationId xmlns:a16="http://schemas.microsoft.com/office/drawing/2014/main" id="{5FA1D7DD-47D3-D05E-A840-01D5F22B534A}"/>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4" name="Slide Number Placeholder 3">
            <a:extLst>
              <a:ext uri="{FF2B5EF4-FFF2-40B4-BE49-F238E27FC236}">
                <a16:creationId xmlns:a16="http://schemas.microsoft.com/office/drawing/2014/main" id="{F90B16E1-5F0D-61D9-0932-6F7BAD1EC16B}"/>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6666092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A11DA-CFC4-0164-1ED6-F1C9788F5D05}"/>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NO"/>
          </a:p>
        </p:txBody>
      </p:sp>
      <p:sp>
        <p:nvSpPr>
          <p:cNvPr id="3" name="Content Placeholder 2">
            <a:extLst>
              <a:ext uri="{FF2B5EF4-FFF2-40B4-BE49-F238E27FC236}">
                <a16:creationId xmlns:a16="http://schemas.microsoft.com/office/drawing/2014/main" id="{C8C9A239-707B-AF36-0600-F43B2565E22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Text Placeholder 3">
            <a:extLst>
              <a:ext uri="{FF2B5EF4-FFF2-40B4-BE49-F238E27FC236}">
                <a16:creationId xmlns:a16="http://schemas.microsoft.com/office/drawing/2014/main" id="{6BE87FA6-627F-0769-F572-86F057A6EA1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822B8C90-6DC7-0037-F601-8363265EC2FF}"/>
              </a:ext>
            </a:extLst>
          </p:cNvPr>
          <p:cNvSpPr>
            <a:spLocks noGrp="1"/>
          </p:cNvSpPr>
          <p:nvPr>
            <p:ph type="dt" sz="half" idx="10"/>
          </p:nvPr>
        </p:nvSpPr>
        <p:spPr/>
        <p:txBody>
          <a:bodyPr/>
          <a:lstStyle/>
          <a:p>
            <a:fld id="{5B3A22F8-6658-054E-9D14-E5C979A56AFD}" type="datetime1">
              <a:rPr lang="nb-NO" smtClean="0"/>
              <a:t>19.01.2026</a:t>
            </a:fld>
            <a:endParaRPr lang="en-NO"/>
          </a:p>
        </p:txBody>
      </p:sp>
      <p:sp>
        <p:nvSpPr>
          <p:cNvPr id="6" name="Footer Placeholder 5">
            <a:extLst>
              <a:ext uri="{FF2B5EF4-FFF2-40B4-BE49-F238E27FC236}">
                <a16:creationId xmlns:a16="http://schemas.microsoft.com/office/drawing/2014/main" id="{ED1806B4-9148-E742-85D4-A7145FB5D19A}"/>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7" name="Slide Number Placeholder 6">
            <a:extLst>
              <a:ext uri="{FF2B5EF4-FFF2-40B4-BE49-F238E27FC236}">
                <a16:creationId xmlns:a16="http://schemas.microsoft.com/office/drawing/2014/main" id="{0FB33C77-0CED-E702-A440-A2C90FB6558C}"/>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2767215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BEDF-069F-81B6-4D2D-CB332B18A45D}"/>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7E20A632-8F54-8AA3-D27F-ED0EE8BA745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GB"/>
              <a:t>Click icon to add picture</a:t>
            </a:r>
            <a:endParaRPr lang="en-NO"/>
          </a:p>
        </p:txBody>
      </p:sp>
      <p:sp>
        <p:nvSpPr>
          <p:cNvPr id="4" name="Text Placeholder 3">
            <a:extLst>
              <a:ext uri="{FF2B5EF4-FFF2-40B4-BE49-F238E27FC236}">
                <a16:creationId xmlns:a16="http://schemas.microsoft.com/office/drawing/2014/main" id="{442DA81D-2606-A78F-60B4-91E3844F84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43A4948A-EFBC-C700-DBE5-8276D513BEF2}"/>
              </a:ext>
            </a:extLst>
          </p:cNvPr>
          <p:cNvSpPr>
            <a:spLocks noGrp="1"/>
          </p:cNvSpPr>
          <p:nvPr>
            <p:ph type="dt" sz="half" idx="10"/>
          </p:nvPr>
        </p:nvSpPr>
        <p:spPr/>
        <p:txBody>
          <a:bodyPr/>
          <a:lstStyle/>
          <a:p>
            <a:fld id="{0CC06785-70C8-E64E-9CEC-B9DE7FEDAF7A}" type="datetime1">
              <a:rPr lang="nb-NO" smtClean="0"/>
              <a:t>19.01.2026</a:t>
            </a:fld>
            <a:endParaRPr lang="en-NO"/>
          </a:p>
        </p:txBody>
      </p:sp>
      <p:sp>
        <p:nvSpPr>
          <p:cNvPr id="6" name="Footer Placeholder 5">
            <a:extLst>
              <a:ext uri="{FF2B5EF4-FFF2-40B4-BE49-F238E27FC236}">
                <a16:creationId xmlns:a16="http://schemas.microsoft.com/office/drawing/2014/main" id="{13EB112A-2F39-EF13-D5C6-B61ACA957440}"/>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7" name="Slide Number Placeholder 6">
            <a:extLst>
              <a:ext uri="{FF2B5EF4-FFF2-40B4-BE49-F238E27FC236}">
                <a16:creationId xmlns:a16="http://schemas.microsoft.com/office/drawing/2014/main" id="{FDC9A992-68B9-1F24-7B93-E4AE7F23126D}"/>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4045988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E4606-D66A-7BF1-DD9A-D7B0F260D752}"/>
              </a:ext>
            </a:extLst>
          </p:cNvPr>
          <p:cNvSpPr>
            <a:spLocks noGrp="1"/>
          </p:cNvSpPr>
          <p:nvPr>
            <p:ph type="title"/>
          </p:nvPr>
        </p:nvSpPr>
        <p:spPr/>
        <p:txBody>
          <a:bodyPr/>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DE815363-D2AE-3DD5-35AD-6CF0E457D99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24F63687-0E8F-E8E4-CB06-6CB2CFEA3CE6}"/>
              </a:ext>
            </a:extLst>
          </p:cNvPr>
          <p:cNvSpPr>
            <a:spLocks noGrp="1"/>
          </p:cNvSpPr>
          <p:nvPr>
            <p:ph type="dt" sz="half" idx="10"/>
          </p:nvPr>
        </p:nvSpPr>
        <p:spPr/>
        <p:txBody>
          <a:bodyPr/>
          <a:lstStyle/>
          <a:p>
            <a:fld id="{06C7B274-8569-C848-BA75-FB42550CB8B7}" type="datetime1">
              <a:rPr lang="nb-NO" smtClean="0"/>
              <a:t>19.01.2026</a:t>
            </a:fld>
            <a:endParaRPr lang="en-NO"/>
          </a:p>
        </p:txBody>
      </p:sp>
      <p:sp>
        <p:nvSpPr>
          <p:cNvPr id="5" name="Footer Placeholder 4">
            <a:extLst>
              <a:ext uri="{FF2B5EF4-FFF2-40B4-BE49-F238E27FC236}">
                <a16:creationId xmlns:a16="http://schemas.microsoft.com/office/drawing/2014/main" id="{867E814E-D0DA-F79E-9317-9D27DD7ED3AA}"/>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FCFF7375-B6EF-3CDE-30DA-1811EAE759BF}"/>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905671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81A70F-1A12-2217-2419-D159C1302439}"/>
              </a:ext>
            </a:extLst>
          </p:cNvPr>
          <p:cNvSpPr>
            <a:spLocks noGrp="1"/>
          </p:cNvSpPr>
          <p:nvPr>
            <p:ph type="title" orient="vert"/>
          </p:nvPr>
        </p:nvSpPr>
        <p:spPr>
          <a:xfrm>
            <a:off x="13087350" y="547687"/>
            <a:ext cx="3943350" cy="8717757"/>
          </a:xfrm>
        </p:spPr>
        <p:txBody>
          <a:bodyPr vert="eaVert"/>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26DC7CDC-8B48-74CC-BC58-F4090CF36EE3}"/>
              </a:ext>
            </a:extLst>
          </p:cNvPr>
          <p:cNvSpPr>
            <a:spLocks noGrp="1"/>
          </p:cNvSpPr>
          <p:nvPr>
            <p:ph type="body" orient="vert" idx="1"/>
          </p:nvPr>
        </p:nvSpPr>
        <p:spPr>
          <a:xfrm>
            <a:off x="1257300" y="547687"/>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4FBE64AE-20AB-B305-B85F-C2CEB7EEA94F}"/>
              </a:ext>
            </a:extLst>
          </p:cNvPr>
          <p:cNvSpPr>
            <a:spLocks noGrp="1"/>
          </p:cNvSpPr>
          <p:nvPr>
            <p:ph type="dt" sz="half" idx="10"/>
          </p:nvPr>
        </p:nvSpPr>
        <p:spPr/>
        <p:txBody>
          <a:bodyPr/>
          <a:lstStyle/>
          <a:p>
            <a:fld id="{B284DDEC-0527-A241-9815-C08001C0F90E}" type="datetime1">
              <a:rPr lang="nb-NO" smtClean="0"/>
              <a:t>19.01.2026</a:t>
            </a:fld>
            <a:endParaRPr lang="en-NO"/>
          </a:p>
        </p:txBody>
      </p:sp>
      <p:sp>
        <p:nvSpPr>
          <p:cNvPr id="5" name="Footer Placeholder 4">
            <a:extLst>
              <a:ext uri="{FF2B5EF4-FFF2-40B4-BE49-F238E27FC236}">
                <a16:creationId xmlns:a16="http://schemas.microsoft.com/office/drawing/2014/main" id="{B8CE8E1D-97AA-A0C7-C958-8949A25BBB30}"/>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41CEE43F-271A-96E8-C04E-70FFD4F07530}"/>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37835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AA9B3-3174-2778-B70C-95CE80BB9BB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GB"/>
              <a:t>Click to edit Master title style</a:t>
            </a:r>
            <a:endParaRPr lang="en-NO"/>
          </a:p>
        </p:txBody>
      </p:sp>
      <p:sp>
        <p:nvSpPr>
          <p:cNvPr id="3" name="Subtitle 2">
            <a:extLst>
              <a:ext uri="{FF2B5EF4-FFF2-40B4-BE49-F238E27FC236}">
                <a16:creationId xmlns:a16="http://schemas.microsoft.com/office/drawing/2014/main" id="{2F77422C-C988-B6E8-6E31-0493657E4F2C}"/>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NO"/>
          </a:p>
        </p:txBody>
      </p:sp>
      <p:sp>
        <p:nvSpPr>
          <p:cNvPr id="4" name="Date Placeholder 3">
            <a:extLst>
              <a:ext uri="{FF2B5EF4-FFF2-40B4-BE49-F238E27FC236}">
                <a16:creationId xmlns:a16="http://schemas.microsoft.com/office/drawing/2014/main" id="{A8618FA5-82B6-E38D-8CF5-B575B6860AC7}"/>
              </a:ext>
            </a:extLst>
          </p:cNvPr>
          <p:cNvSpPr>
            <a:spLocks noGrp="1"/>
          </p:cNvSpPr>
          <p:nvPr>
            <p:ph type="dt" sz="half" idx="10"/>
          </p:nvPr>
        </p:nvSpPr>
        <p:spPr/>
        <p:txBody>
          <a:bodyPr/>
          <a:lstStyle/>
          <a:p>
            <a:fld id="{AB1AA69F-8B55-A64A-9E7B-83C4524DBA7A}" type="datetime1">
              <a:rPr lang="nb-NO" smtClean="0"/>
              <a:t>19.01.2026</a:t>
            </a:fld>
            <a:endParaRPr lang="en-NO"/>
          </a:p>
        </p:txBody>
      </p:sp>
      <p:sp>
        <p:nvSpPr>
          <p:cNvPr id="5" name="Footer Placeholder 4">
            <a:extLst>
              <a:ext uri="{FF2B5EF4-FFF2-40B4-BE49-F238E27FC236}">
                <a16:creationId xmlns:a16="http://schemas.microsoft.com/office/drawing/2014/main" id="{FB974DEA-C234-74FC-A26B-0DF26F68C172}"/>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2AA6BF64-0FB8-3FED-59D2-0670F62D846F}"/>
              </a:ext>
            </a:extLst>
          </p:cNvPr>
          <p:cNvSpPr>
            <a:spLocks noGrp="1"/>
          </p:cNvSpPr>
          <p:nvPr>
            <p:ph type="sldNum" sz="quarter" idx="12"/>
          </p:nvPr>
        </p:nvSpPr>
        <p:spPr>
          <a:xfrm>
            <a:off x="12915900" y="9534526"/>
            <a:ext cx="4114800" cy="547688"/>
          </a:xfrm>
          <a:prstGeom prst="rect">
            <a:avLst/>
          </a:prstGeom>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24404054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BF6C-ABDE-713D-4B89-926980F99178}"/>
              </a:ext>
            </a:extLst>
          </p:cNvPr>
          <p:cNvSpPr>
            <a:spLocks noGrp="1"/>
          </p:cNvSpPr>
          <p:nvPr>
            <p:ph type="title"/>
          </p:nvPr>
        </p:nvSpPr>
        <p:spPr>
          <a:xfrm>
            <a:off x="1257300" y="547688"/>
            <a:ext cx="15773400" cy="1988345"/>
          </a:xfrm>
          <a:prstGeom prst="rect">
            <a:avLst/>
          </a:prstGeom>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E81768FD-CEF4-6FBD-51F4-197BF2D11386}"/>
              </a:ext>
            </a:extLst>
          </p:cNvPr>
          <p:cNvSpPr>
            <a:spLocks noGrp="1"/>
          </p:cNvSpPr>
          <p:nvPr>
            <p:ph idx="1"/>
          </p:nvPr>
        </p:nvSpPr>
        <p:spPr>
          <a:xfrm>
            <a:off x="1257300" y="2738437"/>
            <a:ext cx="15773400" cy="652700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89E1F45D-AD4F-AA74-7694-F8BF5246A44D}"/>
              </a:ext>
            </a:extLst>
          </p:cNvPr>
          <p:cNvSpPr>
            <a:spLocks noGrp="1"/>
          </p:cNvSpPr>
          <p:nvPr>
            <p:ph type="dt" sz="half" idx="10"/>
          </p:nvPr>
        </p:nvSpPr>
        <p:spPr/>
        <p:txBody>
          <a:bodyPr/>
          <a:lstStyle/>
          <a:p>
            <a:fld id="{D0EC2704-60FF-2B4B-B9F7-E8B6C6A1321B}" type="datetime1">
              <a:rPr lang="nb-NO" smtClean="0"/>
              <a:t>19.01.2026</a:t>
            </a:fld>
            <a:endParaRPr lang="en-NO"/>
          </a:p>
        </p:txBody>
      </p:sp>
      <p:sp>
        <p:nvSpPr>
          <p:cNvPr id="5" name="Footer Placeholder 4">
            <a:extLst>
              <a:ext uri="{FF2B5EF4-FFF2-40B4-BE49-F238E27FC236}">
                <a16:creationId xmlns:a16="http://schemas.microsoft.com/office/drawing/2014/main" id="{461BD618-1414-1F58-D5E8-A7EFA47DA563}"/>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2238F763-EF09-47C9-DC86-21FC29F7A0E6}"/>
              </a:ext>
            </a:extLst>
          </p:cNvPr>
          <p:cNvSpPr>
            <a:spLocks noGrp="1"/>
          </p:cNvSpPr>
          <p:nvPr>
            <p:ph type="sldNum" sz="quarter" idx="12"/>
          </p:nvPr>
        </p:nvSpPr>
        <p:spPr>
          <a:xfrm>
            <a:off x="12915900" y="9534526"/>
            <a:ext cx="4114800" cy="547688"/>
          </a:xfrm>
          <a:prstGeom prst="rect">
            <a:avLst/>
          </a:prstGeom>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33428615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AB21-EF68-2C0C-B3DB-CE1F2545930C}"/>
              </a:ext>
            </a:extLst>
          </p:cNvPr>
          <p:cNvSpPr>
            <a:spLocks noGrp="1"/>
          </p:cNvSpPr>
          <p:nvPr>
            <p:ph type="title"/>
          </p:nvPr>
        </p:nvSpPr>
        <p:spPr>
          <a:xfrm>
            <a:off x="1247775" y="2564607"/>
            <a:ext cx="15773400" cy="4279106"/>
          </a:xfrm>
          <a:prstGeom prst="rect">
            <a:avLst/>
          </a:prstGeom>
        </p:spPr>
        <p:txBody>
          <a:bodyPr anchor="b"/>
          <a:lstStyle>
            <a:lvl1pPr>
              <a:defRPr sz="9000"/>
            </a:lvl1pPr>
          </a:lstStyle>
          <a:p>
            <a:r>
              <a:rPr lang="en-GB"/>
              <a:t>Click to edit Master title style</a:t>
            </a:r>
            <a:endParaRPr lang="en-NO"/>
          </a:p>
        </p:txBody>
      </p:sp>
      <p:sp>
        <p:nvSpPr>
          <p:cNvPr id="3" name="Text Placeholder 2">
            <a:extLst>
              <a:ext uri="{FF2B5EF4-FFF2-40B4-BE49-F238E27FC236}">
                <a16:creationId xmlns:a16="http://schemas.microsoft.com/office/drawing/2014/main" id="{981DA1F1-D155-8E85-CF0F-A105CC7A2A56}"/>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rgbClr val="392847"/>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09391F5-DEF4-96C7-BA26-C5E5F404C21B}"/>
              </a:ext>
            </a:extLst>
          </p:cNvPr>
          <p:cNvSpPr>
            <a:spLocks noGrp="1"/>
          </p:cNvSpPr>
          <p:nvPr>
            <p:ph type="dt" sz="half" idx="10"/>
          </p:nvPr>
        </p:nvSpPr>
        <p:spPr/>
        <p:txBody>
          <a:bodyPr/>
          <a:lstStyle/>
          <a:p>
            <a:fld id="{F9E1A78E-16AA-5749-A69F-0BD3B697E113}" type="datetime1">
              <a:rPr lang="nb-NO" smtClean="0"/>
              <a:t>19.01.2026</a:t>
            </a:fld>
            <a:endParaRPr lang="en-NO"/>
          </a:p>
        </p:txBody>
      </p:sp>
      <p:sp>
        <p:nvSpPr>
          <p:cNvPr id="5" name="Footer Placeholder 4">
            <a:extLst>
              <a:ext uri="{FF2B5EF4-FFF2-40B4-BE49-F238E27FC236}">
                <a16:creationId xmlns:a16="http://schemas.microsoft.com/office/drawing/2014/main" id="{CFF71409-007F-B648-AAC2-C1FD60CA84DB}"/>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EA5B2558-FB86-0224-73AC-4AD3958519CE}"/>
              </a:ext>
            </a:extLst>
          </p:cNvPr>
          <p:cNvSpPr>
            <a:spLocks noGrp="1"/>
          </p:cNvSpPr>
          <p:nvPr>
            <p:ph type="sldNum" sz="quarter" idx="12"/>
          </p:nvPr>
        </p:nvSpPr>
        <p:spPr>
          <a:xfrm>
            <a:off x="12915900" y="9534526"/>
            <a:ext cx="4114800" cy="547688"/>
          </a:xfrm>
          <a:prstGeom prst="rect">
            <a:avLst/>
          </a:prstGeom>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23075510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2041-0F2D-9264-B2DB-A2BAD56AC1E3}"/>
              </a:ext>
            </a:extLst>
          </p:cNvPr>
          <p:cNvSpPr>
            <a:spLocks noGrp="1"/>
          </p:cNvSpPr>
          <p:nvPr>
            <p:ph type="title"/>
          </p:nvPr>
        </p:nvSpPr>
        <p:spPr>
          <a:xfrm>
            <a:off x="1257300" y="547688"/>
            <a:ext cx="15773400" cy="1988345"/>
          </a:xfrm>
          <a:prstGeom prst="rect">
            <a:avLst/>
          </a:prstGeom>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85875680-2520-2B10-7DED-B5D329E727C3}"/>
              </a:ext>
            </a:extLst>
          </p:cNvPr>
          <p:cNvSpPr>
            <a:spLocks noGrp="1"/>
          </p:cNvSpPr>
          <p:nvPr>
            <p:ph sz="half" idx="1"/>
          </p:nvPr>
        </p:nvSpPr>
        <p:spPr>
          <a:xfrm>
            <a:off x="1257300" y="2738437"/>
            <a:ext cx="7772400" cy="652700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Content Placeholder 3">
            <a:extLst>
              <a:ext uri="{FF2B5EF4-FFF2-40B4-BE49-F238E27FC236}">
                <a16:creationId xmlns:a16="http://schemas.microsoft.com/office/drawing/2014/main" id="{3EB84778-9145-2270-2942-AD9C4BB1165F}"/>
              </a:ext>
            </a:extLst>
          </p:cNvPr>
          <p:cNvSpPr>
            <a:spLocks noGrp="1"/>
          </p:cNvSpPr>
          <p:nvPr>
            <p:ph sz="half" idx="2"/>
          </p:nvPr>
        </p:nvSpPr>
        <p:spPr>
          <a:xfrm>
            <a:off x="9258300" y="2738437"/>
            <a:ext cx="7772400" cy="652700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1C655E6F-927A-D53F-3820-CA1E57FB101C}"/>
              </a:ext>
            </a:extLst>
          </p:cNvPr>
          <p:cNvSpPr>
            <a:spLocks noGrp="1"/>
          </p:cNvSpPr>
          <p:nvPr>
            <p:ph type="dt" sz="half" idx="10"/>
          </p:nvPr>
        </p:nvSpPr>
        <p:spPr/>
        <p:txBody>
          <a:bodyPr/>
          <a:lstStyle/>
          <a:p>
            <a:fld id="{5B515F32-B381-D640-B8CB-F1A132DA2AA3}" type="datetime1">
              <a:rPr lang="nb-NO" smtClean="0"/>
              <a:t>19.01.2026</a:t>
            </a:fld>
            <a:endParaRPr lang="en-NO"/>
          </a:p>
        </p:txBody>
      </p:sp>
      <p:sp>
        <p:nvSpPr>
          <p:cNvPr id="6" name="Footer Placeholder 5">
            <a:extLst>
              <a:ext uri="{FF2B5EF4-FFF2-40B4-BE49-F238E27FC236}">
                <a16:creationId xmlns:a16="http://schemas.microsoft.com/office/drawing/2014/main" id="{06839FC9-6A2F-E7C2-8964-896C18A7E136}"/>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7" name="Slide Number Placeholder 6">
            <a:extLst>
              <a:ext uri="{FF2B5EF4-FFF2-40B4-BE49-F238E27FC236}">
                <a16:creationId xmlns:a16="http://schemas.microsoft.com/office/drawing/2014/main" id="{0D0A16A0-57F0-670F-C82E-9A99B9D39B37}"/>
              </a:ext>
            </a:extLst>
          </p:cNvPr>
          <p:cNvSpPr>
            <a:spLocks noGrp="1"/>
          </p:cNvSpPr>
          <p:nvPr>
            <p:ph type="sldNum" sz="quarter" idx="12"/>
          </p:nvPr>
        </p:nvSpPr>
        <p:spPr>
          <a:xfrm>
            <a:off x="12915900" y="9534526"/>
            <a:ext cx="4114800" cy="547688"/>
          </a:xfrm>
          <a:prstGeom prst="rect">
            <a:avLst/>
          </a:prstGeom>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7274278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AD15-9C2F-C112-442F-89A3F151BBD3}"/>
              </a:ext>
            </a:extLst>
          </p:cNvPr>
          <p:cNvSpPr>
            <a:spLocks noGrp="1"/>
          </p:cNvSpPr>
          <p:nvPr>
            <p:ph type="title"/>
          </p:nvPr>
        </p:nvSpPr>
        <p:spPr>
          <a:xfrm>
            <a:off x="1259682" y="547688"/>
            <a:ext cx="15773400" cy="1988345"/>
          </a:xfrm>
          <a:prstGeom prst="rect">
            <a:avLst/>
          </a:prstGeom>
        </p:spPr>
        <p:txBody>
          <a:bodyPr/>
          <a:lstStyle/>
          <a:p>
            <a:r>
              <a:rPr lang="en-GB"/>
              <a:t>Click to edit Master title style</a:t>
            </a:r>
            <a:endParaRPr lang="en-NO"/>
          </a:p>
        </p:txBody>
      </p:sp>
      <p:sp>
        <p:nvSpPr>
          <p:cNvPr id="3" name="Text Placeholder 2">
            <a:extLst>
              <a:ext uri="{FF2B5EF4-FFF2-40B4-BE49-F238E27FC236}">
                <a16:creationId xmlns:a16="http://schemas.microsoft.com/office/drawing/2014/main" id="{54DDD5D8-CBA2-C068-1C08-F8DD82460D9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8E4C4756-5F15-1F6E-3081-77BAE956A58A}"/>
              </a:ext>
            </a:extLst>
          </p:cNvPr>
          <p:cNvSpPr>
            <a:spLocks noGrp="1"/>
          </p:cNvSpPr>
          <p:nvPr>
            <p:ph sz="half" idx="2"/>
          </p:nvPr>
        </p:nvSpPr>
        <p:spPr>
          <a:xfrm>
            <a:off x="1259683" y="3757613"/>
            <a:ext cx="7736681" cy="55268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ext Placeholder 4">
            <a:extLst>
              <a:ext uri="{FF2B5EF4-FFF2-40B4-BE49-F238E27FC236}">
                <a16:creationId xmlns:a16="http://schemas.microsoft.com/office/drawing/2014/main" id="{83E6747F-D405-B49C-27CF-46E97CE4B1DB}"/>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24844EB6-96F0-6559-8336-6E1E9EEDDDEF}"/>
              </a:ext>
            </a:extLst>
          </p:cNvPr>
          <p:cNvSpPr>
            <a:spLocks noGrp="1"/>
          </p:cNvSpPr>
          <p:nvPr>
            <p:ph sz="quarter" idx="4"/>
          </p:nvPr>
        </p:nvSpPr>
        <p:spPr>
          <a:xfrm>
            <a:off x="9258300" y="3757613"/>
            <a:ext cx="7774782" cy="55268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7" name="Date Placeholder 6">
            <a:extLst>
              <a:ext uri="{FF2B5EF4-FFF2-40B4-BE49-F238E27FC236}">
                <a16:creationId xmlns:a16="http://schemas.microsoft.com/office/drawing/2014/main" id="{4F05D2CF-D2E8-D4A9-547B-5931580867C9}"/>
              </a:ext>
            </a:extLst>
          </p:cNvPr>
          <p:cNvSpPr>
            <a:spLocks noGrp="1"/>
          </p:cNvSpPr>
          <p:nvPr>
            <p:ph type="dt" sz="half" idx="10"/>
          </p:nvPr>
        </p:nvSpPr>
        <p:spPr/>
        <p:txBody>
          <a:bodyPr/>
          <a:lstStyle/>
          <a:p>
            <a:fld id="{C9E55318-1C65-AE4A-8A14-DC4F5EC7DD25}" type="datetime1">
              <a:rPr lang="nb-NO" smtClean="0"/>
              <a:t>19.01.2026</a:t>
            </a:fld>
            <a:endParaRPr lang="en-NO"/>
          </a:p>
        </p:txBody>
      </p:sp>
      <p:sp>
        <p:nvSpPr>
          <p:cNvPr id="8" name="Footer Placeholder 7">
            <a:extLst>
              <a:ext uri="{FF2B5EF4-FFF2-40B4-BE49-F238E27FC236}">
                <a16:creationId xmlns:a16="http://schemas.microsoft.com/office/drawing/2014/main" id="{9ED62E96-3B20-AFAA-3E58-94D5EFFBDEFC}"/>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9" name="Slide Number Placeholder 8">
            <a:extLst>
              <a:ext uri="{FF2B5EF4-FFF2-40B4-BE49-F238E27FC236}">
                <a16:creationId xmlns:a16="http://schemas.microsoft.com/office/drawing/2014/main" id="{E5471C67-D645-B1A9-81CA-A9797E71D42D}"/>
              </a:ext>
            </a:extLst>
          </p:cNvPr>
          <p:cNvSpPr>
            <a:spLocks noGrp="1"/>
          </p:cNvSpPr>
          <p:nvPr>
            <p:ph type="sldNum" sz="quarter" idx="12"/>
          </p:nvPr>
        </p:nvSpPr>
        <p:spPr>
          <a:xfrm>
            <a:off x="12915900" y="9534526"/>
            <a:ext cx="4114800" cy="547688"/>
          </a:xfrm>
          <a:prstGeom prst="rect">
            <a:avLst/>
          </a:prstGeom>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566411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81C3E-BD90-76F5-5BA6-F27E91CF8D15}"/>
              </a:ext>
            </a:extLst>
          </p:cNvPr>
          <p:cNvSpPr>
            <a:spLocks noGrp="1"/>
          </p:cNvSpPr>
          <p:nvPr>
            <p:ph type="title"/>
          </p:nvPr>
        </p:nvSpPr>
        <p:spPr>
          <a:xfrm>
            <a:off x="1247775" y="2565400"/>
            <a:ext cx="15773400" cy="4278313"/>
          </a:xfrm>
        </p:spPr>
        <p:txBody>
          <a:bodyPr anchor="b"/>
          <a:lstStyle>
            <a:lvl1pPr>
              <a:defRPr sz="6000"/>
            </a:lvl1pPr>
          </a:lstStyle>
          <a:p>
            <a:r>
              <a:rPr lang="en-GB"/>
              <a:t>Click to edit Master title style</a:t>
            </a:r>
            <a:endParaRPr lang="en-NO"/>
          </a:p>
        </p:txBody>
      </p:sp>
      <p:sp>
        <p:nvSpPr>
          <p:cNvPr id="3" name="Text Placeholder 2">
            <a:extLst>
              <a:ext uri="{FF2B5EF4-FFF2-40B4-BE49-F238E27FC236}">
                <a16:creationId xmlns:a16="http://schemas.microsoft.com/office/drawing/2014/main" id="{7A983141-F6C5-4856-4FDD-64818AF21E45}"/>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3BDF548-30A3-E28A-F072-87F752805DE0}"/>
              </a:ext>
            </a:extLst>
          </p:cNvPr>
          <p:cNvSpPr>
            <a:spLocks noGrp="1"/>
          </p:cNvSpPr>
          <p:nvPr>
            <p:ph type="dt" sz="half" idx="10"/>
          </p:nvPr>
        </p:nvSpPr>
        <p:spPr/>
        <p:txBody>
          <a:bodyPr/>
          <a:lstStyle/>
          <a:p>
            <a:fld id="{490F8D66-D903-0F4B-A00A-2447D9AA4F3E}" type="datetimeFigureOut">
              <a:rPr lang="en-NO" smtClean="0"/>
              <a:t>01/19/2026</a:t>
            </a:fld>
            <a:endParaRPr lang="en-NO"/>
          </a:p>
        </p:txBody>
      </p:sp>
      <p:sp>
        <p:nvSpPr>
          <p:cNvPr id="5" name="Footer Placeholder 4">
            <a:extLst>
              <a:ext uri="{FF2B5EF4-FFF2-40B4-BE49-F238E27FC236}">
                <a16:creationId xmlns:a16="http://schemas.microsoft.com/office/drawing/2014/main" id="{0AE859E6-080E-8A75-5FDC-1A914628C277}"/>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EE98473E-BAEE-39DA-E4A7-34D8A6E0E315}"/>
              </a:ext>
            </a:extLst>
          </p:cNvPr>
          <p:cNvSpPr>
            <a:spLocks noGrp="1"/>
          </p:cNvSpPr>
          <p:nvPr>
            <p:ph type="sldNum" sz="quarter" idx="12"/>
          </p:nvPr>
        </p:nvSpPr>
        <p:spPr/>
        <p:txBody>
          <a:bodyPr/>
          <a:lstStyle/>
          <a:p>
            <a:fld id="{633BE6C4-C145-E846-A3B6-CB68B46056C1}" type="slidenum">
              <a:rPr lang="en-NO" smtClean="0"/>
              <a:t>‹#›</a:t>
            </a:fld>
            <a:endParaRPr lang="en-NO"/>
          </a:p>
        </p:txBody>
      </p:sp>
    </p:spTree>
    <p:extLst>
      <p:ext uri="{BB962C8B-B14F-4D97-AF65-F5344CB8AC3E}">
        <p14:creationId xmlns:p14="http://schemas.microsoft.com/office/powerpoint/2010/main" val="39578437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605F-34A4-7F94-28E1-D1D0BCD72253}"/>
              </a:ext>
            </a:extLst>
          </p:cNvPr>
          <p:cNvSpPr>
            <a:spLocks noGrp="1"/>
          </p:cNvSpPr>
          <p:nvPr>
            <p:ph type="title"/>
          </p:nvPr>
        </p:nvSpPr>
        <p:spPr>
          <a:xfrm>
            <a:off x="1257300" y="547688"/>
            <a:ext cx="15773400" cy="1988345"/>
          </a:xfrm>
          <a:prstGeom prst="rect">
            <a:avLst/>
          </a:prstGeom>
        </p:spPr>
        <p:txBody>
          <a:bodyPr/>
          <a:lstStyle/>
          <a:p>
            <a:r>
              <a:rPr lang="en-GB"/>
              <a:t>Click to edit Master title style</a:t>
            </a:r>
            <a:endParaRPr lang="en-NO"/>
          </a:p>
        </p:txBody>
      </p:sp>
      <p:sp>
        <p:nvSpPr>
          <p:cNvPr id="3" name="Date Placeholder 2">
            <a:extLst>
              <a:ext uri="{FF2B5EF4-FFF2-40B4-BE49-F238E27FC236}">
                <a16:creationId xmlns:a16="http://schemas.microsoft.com/office/drawing/2014/main" id="{DAF8D7D4-C57E-504B-2FA0-8A554D91C97C}"/>
              </a:ext>
            </a:extLst>
          </p:cNvPr>
          <p:cNvSpPr>
            <a:spLocks noGrp="1"/>
          </p:cNvSpPr>
          <p:nvPr>
            <p:ph type="dt" sz="half" idx="10"/>
          </p:nvPr>
        </p:nvSpPr>
        <p:spPr/>
        <p:txBody>
          <a:bodyPr/>
          <a:lstStyle/>
          <a:p>
            <a:fld id="{A3272BE2-7F93-774C-B1D7-A96A85E69FC2}" type="datetime1">
              <a:rPr lang="nb-NO" smtClean="0"/>
              <a:t>19.01.2026</a:t>
            </a:fld>
            <a:endParaRPr lang="en-NO"/>
          </a:p>
        </p:txBody>
      </p:sp>
      <p:sp>
        <p:nvSpPr>
          <p:cNvPr id="4" name="Footer Placeholder 3">
            <a:extLst>
              <a:ext uri="{FF2B5EF4-FFF2-40B4-BE49-F238E27FC236}">
                <a16:creationId xmlns:a16="http://schemas.microsoft.com/office/drawing/2014/main" id="{F669585B-DF1B-3C10-2420-E402A7D266DB}"/>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5" name="Slide Number Placeholder 4">
            <a:extLst>
              <a:ext uri="{FF2B5EF4-FFF2-40B4-BE49-F238E27FC236}">
                <a16:creationId xmlns:a16="http://schemas.microsoft.com/office/drawing/2014/main" id="{DE4165FA-661B-619B-26D6-D648CBA4F440}"/>
              </a:ext>
            </a:extLst>
          </p:cNvPr>
          <p:cNvSpPr>
            <a:spLocks noGrp="1"/>
          </p:cNvSpPr>
          <p:nvPr>
            <p:ph type="sldNum" sz="quarter" idx="12"/>
          </p:nvPr>
        </p:nvSpPr>
        <p:spPr>
          <a:xfrm>
            <a:off x="12915900" y="9534526"/>
            <a:ext cx="4114800" cy="547688"/>
          </a:xfrm>
          <a:prstGeom prst="rect">
            <a:avLst/>
          </a:prstGeom>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2143030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49E98F-96B3-F205-898B-3ECC675C8377}"/>
              </a:ext>
            </a:extLst>
          </p:cNvPr>
          <p:cNvSpPr>
            <a:spLocks noGrp="1"/>
          </p:cNvSpPr>
          <p:nvPr>
            <p:ph type="dt" sz="half" idx="10"/>
          </p:nvPr>
        </p:nvSpPr>
        <p:spPr/>
        <p:txBody>
          <a:bodyPr/>
          <a:lstStyle/>
          <a:p>
            <a:fld id="{3E84D2C6-A91B-2F47-AB61-B733D018B12E}" type="datetime1">
              <a:rPr lang="nb-NO" smtClean="0"/>
              <a:t>19.01.2026</a:t>
            </a:fld>
            <a:endParaRPr lang="en-NO"/>
          </a:p>
        </p:txBody>
      </p:sp>
      <p:sp>
        <p:nvSpPr>
          <p:cNvPr id="3" name="Footer Placeholder 2">
            <a:extLst>
              <a:ext uri="{FF2B5EF4-FFF2-40B4-BE49-F238E27FC236}">
                <a16:creationId xmlns:a16="http://schemas.microsoft.com/office/drawing/2014/main" id="{5FA1D7DD-47D3-D05E-A840-01D5F22B534A}"/>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4" name="Slide Number Placeholder 3">
            <a:extLst>
              <a:ext uri="{FF2B5EF4-FFF2-40B4-BE49-F238E27FC236}">
                <a16:creationId xmlns:a16="http://schemas.microsoft.com/office/drawing/2014/main" id="{F90B16E1-5F0D-61D9-0932-6F7BAD1EC16B}"/>
              </a:ext>
            </a:extLst>
          </p:cNvPr>
          <p:cNvSpPr>
            <a:spLocks noGrp="1"/>
          </p:cNvSpPr>
          <p:nvPr>
            <p:ph type="sldNum" sz="quarter" idx="12"/>
          </p:nvPr>
        </p:nvSpPr>
        <p:spPr>
          <a:xfrm>
            <a:off x="12915900" y="9534526"/>
            <a:ext cx="4114800" cy="547688"/>
          </a:xfrm>
          <a:prstGeom prst="rect">
            <a:avLst/>
          </a:prstGeom>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42509027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A11DA-CFC4-0164-1ED6-F1C9788F5D0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GB"/>
              <a:t>Click to edit Master title style</a:t>
            </a:r>
            <a:endParaRPr lang="en-NO"/>
          </a:p>
        </p:txBody>
      </p:sp>
      <p:sp>
        <p:nvSpPr>
          <p:cNvPr id="3" name="Content Placeholder 2">
            <a:extLst>
              <a:ext uri="{FF2B5EF4-FFF2-40B4-BE49-F238E27FC236}">
                <a16:creationId xmlns:a16="http://schemas.microsoft.com/office/drawing/2014/main" id="{C8C9A239-707B-AF36-0600-F43B2565E225}"/>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Text Placeholder 3">
            <a:extLst>
              <a:ext uri="{FF2B5EF4-FFF2-40B4-BE49-F238E27FC236}">
                <a16:creationId xmlns:a16="http://schemas.microsoft.com/office/drawing/2014/main" id="{6BE87FA6-627F-0769-F572-86F057A6EA1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822B8C90-6DC7-0037-F601-8363265EC2FF}"/>
              </a:ext>
            </a:extLst>
          </p:cNvPr>
          <p:cNvSpPr>
            <a:spLocks noGrp="1"/>
          </p:cNvSpPr>
          <p:nvPr>
            <p:ph type="dt" sz="half" idx="10"/>
          </p:nvPr>
        </p:nvSpPr>
        <p:spPr/>
        <p:txBody>
          <a:bodyPr/>
          <a:lstStyle/>
          <a:p>
            <a:fld id="{88DA261E-CEEA-CF47-BC2E-BCE001DA86D3}" type="datetime1">
              <a:rPr lang="nb-NO" smtClean="0"/>
              <a:t>19.01.2026</a:t>
            </a:fld>
            <a:endParaRPr lang="en-NO"/>
          </a:p>
        </p:txBody>
      </p:sp>
      <p:sp>
        <p:nvSpPr>
          <p:cNvPr id="6" name="Footer Placeholder 5">
            <a:extLst>
              <a:ext uri="{FF2B5EF4-FFF2-40B4-BE49-F238E27FC236}">
                <a16:creationId xmlns:a16="http://schemas.microsoft.com/office/drawing/2014/main" id="{ED1806B4-9148-E742-85D4-A7145FB5D19A}"/>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7" name="Slide Number Placeholder 6">
            <a:extLst>
              <a:ext uri="{FF2B5EF4-FFF2-40B4-BE49-F238E27FC236}">
                <a16:creationId xmlns:a16="http://schemas.microsoft.com/office/drawing/2014/main" id="{0FB33C77-0CED-E702-A440-A2C90FB6558C}"/>
              </a:ext>
            </a:extLst>
          </p:cNvPr>
          <p:cNvSpPr>
            <a:spLocks noGrp="1"/>
          </p:cNvSpPr>
          <p:nvPr>
            <p:ph type="sldNum" sz="quarter" idx="12"/>
          </p:nvPr>
        </p:nvSpPr>
        <p:spPr>
          <a:xfrm>
            <a:off x="12915900" y="9534526"/>
            <a:ext cx="4114800" cy="547688"/>
          </a:xfrm>
          <a:prstGeom prst="rect">
            <a:avLst/>
          </a:prstGeom>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3734333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BEDF-069F-81B6-4D2D-CB332B18A45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7E20A632-8F54-8AA3-D27F-ED0EE8BA745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NO"/>
          </a:p>
        </p:txBody>
      </p:sp>
      <p:sp>
        <p:nvSpPr>
          <p:cNvPr id="4" name="Text Placeholder 3">
            <a:extLst>
              <a:ext uri="{FF2B5EF4-FFF2-40B4-BE49-F238E27FC236}">
                <a16:creationId xmlns:a16="http://schemas.microsoft.com/office/drawing/2014/main" id="{442DA81D-2606-A78F-60B4-91E3844F84E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43A4948A-EFBC-C700-DBE5-8276D513BEF2}"/>
              </a:ext>
            </a:extLst>
          </p:cNvPr>
          <p:cNvSpPr>
            <a:spLocks noGrp="1"/>
          </p:cNvSpPr>
          <p:nvPr>
            <p:ph type="dt" sz="half" idx="10"/>
          </p:nvPr>
        </p:nvSpPr>
        <p:spPr/>
        <p:txBody>
          <a:bodyPr/>
          <a:lstStyle/>
          <a:p>
            <a:fld id="{EB2A3AEC-33E0-F44D-8AD9-B4014C308E0D}" type="datetime1">
              <a:rPr lang="nb-NO" smtClean="0"/>
              <a:t>19.01.2026</a:t>
            </a:fld>
            <a:endParaRPr lang="en-NO"/>
          </a:p>
        </p:txBody>
      </p:sp>
      <p:sp>
        <p:nvSpPr>
          <p:cNvPr id="6" name="Footer Placeholder 5">
            <a:extLst>
              <a:ext uri="{FF2B5EF4-FFF2-40B4-BE49-F238E27FC236}">
                <a16:creationId xmlns:a16="http://schemas.microsoft.com/office/drawing/2014/main" id="{13EB112A-2F39-EF13-D5C6-B61ACA957440}"/>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7" name="Slide Number Placeholder 6">
            <a:extLst>
              <a:ext uri="{FF2B5EF4-FFF2-40B4-BE49-F238E27FC236}">
                <a16:creationId xmlns:a16="http://schemas.microsoft.com/office/drawing/2014/main" id="{FDC9A992-68B9-1F24-7B93-E4AE7F23126D}"/>
              </a:ext>
            </a:extLst>
          </p:cNvPr>
          <p:cNvSpPr>
            <a:spLocks noGrp="1"/>
          </p:cNvSpPr>
          <p:nvPr>
            <p:ph type="sldNum" sz="quarter" idx="12"/>
          </p:nvPr>
        </p:nvSpPr>
        <p:spPr>
          <a:xfrm>
            <a:off x="12915900" y="9534526"/>
            <a:ext cx="4114800" cy="547688"/>
          </a:xfrm>
          <a:prstGeom prst="rect">
            <a:avLst/>
          </a:prstGeom>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3694910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E4606-D66A-7BF1-DD9A-D7B0F260D752}"/>
              </a:ext>
            </a:extLst>
          </p:cNvPr>
          <p:cNvSpPr>
            <a:spLocks noGrp="1"/>
          </p:cNvSpPr>
          <p:nvPr>
            <p:ph type="title"/>
          </p:nvPr>
        </p:nvSpPr>
        <p:spPr>
          <a:xfrm>
            <a:off x="1257300" y="547688"/>
            <a:ext cx="15773400" cy="1988345"/>
          </a:xfrm>
          <a:prstGeom prst="rect">
            <a:avLst/>
          </a:prstGeom>
        </p:spPr>
        <p:txBody>
          <a:bodyPr/>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DE815363-D2AE-3DD5-35AD-6CF0E457D998}"/>
              </a:ext>
            </a:extLst>
          </p:cNvPr>
          <p:cNvSpPr>
            <a:spLocks noGrp="1"/>
          </p:cNvSpPr>
          <p:nvPr>
            <p:ph type="body" orient="vert" idx="1"/>
          </p:nvPr>
        </p:nvSpPr>
        <p:spPr>
          <a:xfrm>
            <a:off x="1257300" y="2738437"/>
            <a:ext cx="15773400" cy="6527007"/>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24F63687-0E8F-E8E4-CB06-6CB2CFEA3CE6}"/>
              </a:ext>
            </a:extLst>
          </p:cNvPr>
          <p:cNvSpPr>
            <a:spLocks noGrp="1"/>
          </p:cNvSpPr>
          <p:nvPr>
            <p:ph type="dt" sz="half" idx="10"/>
          </p:nvPr>
        </p:nvSpPr>
        <p:spPr/>
        <p:txBody>
          <a:bodyPr/>
          <a:lstStyle/>
          <a:p>
            <a:fld id="{56D9AA65-6B69-5F42-B833-2FE92FEA8DFC}" type="datetime1">
              <a:rPr lang="nb-NO" smtClean="0"/>
              <a:t>19.01.2026</a:t>
            </a:fld>
            <a:endParaRPr lang="en-NO"/>
          </a:p>
        </p:txBody>
      </p:sp>
      <p:sp>
        <p:nvSpPr>
          <p:cNvPr id="5" name="Footer Placeholder 4">
            <a:extLst>
              <a:ext uri="{FF2B5EF4-FFF2-40B4-BE49-F238E27FC236}">
                <a16:creationId xmlns:a16="http://schemas.microsoft.com/office/drawing/2014/main" id="{867E814E-D0DA-F79E-9317-9D27DD7ED3AA}"/>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FCFF7375-B6EF-3CDE-30DA-1811EAE759BF}"/>
              </a:ext>
            </a:extLst>
          </p:cNvPr>
          <p:cNvSpPr>
            <a:spLocks noGrp="1"/>
          </p:cNvSpPr>
          <p:nvPr>
            <p:ph type="sldNum" sz="quarter" idx="12"/>
          </p:nvPr>
        </p:nvSpPr>
        <p:spPr>
          <a:xfrm>
            <a:off x="12915900" y="9534526"/>
            <a:ext cx="4114800" cy="547688"/>
          </a:xfrm>
          <a:prstGeom prst="rect">
            <a:avLst/>
          </a:prstGeom>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23751847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81A70F-1A12-2217-2419-D159C1302439}"/>
              </a:ext>
            </a:extLst>
          </p:cNvPr>
          <p:cNvSpPr>
            <a:spLocks noGrp="1"/>
          </p:cNvSpPr>
          <p:nvPr>
            <p:ph type="title" orient="vert"/>
          </p:nvPr>
        </p:nvSpPr>
        <p:spPr>
          <a:xfrm>
            <a:off x="13087350" y="547687"/>
            <a:ext cx="3943350" cy="8717757"/>
          </a:xfrm>
          <a:prstGeom prst="rect">
            <a:avLst/>
          </a:prstGeom>
        </p:spPr>
        <p:txBody>
          <a:bodyPr vert="eaVert"/>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26DC7CDC-8B48-74CC-BC58-F4090CF36EE3}"/>
              </a:ext>
            </a:extLst>
          </p:cNvPr>
          <p:cNvSpPr>
            <a:spLocks noGrp="1"/>
          </p:cNvSpPr>
          <p:nvPr>
            <p:ph type="body" orient="vert" idx="1"/>
          </p:nvPr>
        </p:nvSpPr>
        <p:spPr>
          <a:xfrm>
            <a:off x="1257300" y="547687"/>
            <a:ext cx="11601450" cy="8717757"/>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4FBE64AE-20AB-B305-B85F-C2CEB7EEA94F}"/>
              </a:ext>
            </a:extLst>
          </p:cNvPr>
          <p:cNvSpPr>
            <a:spLocks noGrp="1"/>
          </p:cNvSpPr>
          <p:nvPr>
            <p:ph type="dt" sz="half" idx="10"/>
          </p:nvPr>
        </p:nvSpPr>
        <p:spPr/>
        <p:txBody>
          <a:bodyPr/>
          <a:lstStyle/>
          <a:p>
            <a:fld id="{764C0BEB-B7A9-9C4A-AF40-2CFA8EEA5FD6}" type="datetime1">
              <a:rPr lang="nb-NO" smtClean="0"/>
              <a:t>19.01.2026</a:t>
            </a:fld>
            <a:endParaRPr lang="en-NO"/>
          </a:p>
        </p:txBody>
      </p:sp>
      <p:sp>
        <p:nvSpPr>
          <p:cNvPr id="5" name="Footer Placeholder 4">
            <a:extLst>
              <a:ext uri="{FF2B5EF4-FFF2-40B4-BE49-F238E27FC236}">
                <a16:creationId xmlns:a16="http://schemas.microsoft.com/office/drawing/2014/main" id="{B8CE8E1D-97AA-A0C7-C958-8949A25BBB30}"/>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41CEE43F-271A-96E8-C04E-70FFD4F07530}"/>
              </a:ext>
            </a:extLst>
          </p:cNvPr>
          <p:cNvSpPr>
            <a:spLocks noGrp="1"/>
          </p:cNvSpPr>
          <p:nvPr>
            <p:ph type="sldNum" sz="quarter" idx="12"/>
          </p:nvPr>
        </p:nvSpPr>
        <p:spPr>
          <a:xfrm>
            <a:off x="12915900" y="9534526"/>
            <a:ext cx="4114800" cy="547688"/>
          </a:xfrm>
          <a:prstGeom prst="rect">
            <a:avLst/>
          </a:prstGeom>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2802812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AA9B3-3174-2778-B70C-95CE80BB9BB9}"/>
              </a:ext>
            </a:extLst>
          </p:cNvPr>
          <p:cNvSpPr>
            <a:spLocks noGrp="1"/>
          </p:cNvSpPr>
          <p:nvPr>
            <p:ph type="ctrTitle"/>
          </p:nvPr>
        </p:nvSpPr>
        <p:spPr>
          <a:xfrm>
            <a:off x="2286000" y="1683544"/>
            <a:ext cx="13716000" cy="3581400"/>
          </a:xfrm>
        </p:spPr>
        <p:txBody>
          <a:bodyPr anchor="b"/>
          <a:lstStyle>
            <a:lvl1pPr algn="ctr">
              <a:defRPr sz="9000"/>
            </a:lvl1pPr>
          </a:lstStyle>
          <a:p>
            <a:r>
              <a:rPr lang="en-GB"/>
              <a:t>Click to edit Master title style</a:t>
            </a:r>
            <a:endParaRPr lang="en-NO"/>
          </a:p>
        </p:txBody>
      </p:sp>
      <p:sp>
        <p:nvSpPr>
          <p:cNvPr id="3" name="Subtitle 2">
            <a:extLst>
              <a:ext uri="{FF2B5EF4-FFF2-40B4-BE49-F238E27FC236}">
                <a16:creationId xmlns:a16="http://schemas.microsoft.com/office/drawing/2014/main" id="{2F77422C-C988-B6E8-6E31-0493657E4F2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NO"/>
          </a:p>
        </p:txBody>
      </p:sp>
      <p:sp>
        <p:nvSpPr>
          <p:cNvPr id="4" name="Date Placeholder 3">
            <a:extLst>
              <a:ext uri="{FF2B5EF4-FFF2-40B4-BE49-F238E27FC236}">
                <a16:creationId xmlns:a16="http://schemas.microsoft.com/office/drawing/2014/main" id="{A8618FA5-82B6-E38D-8CF5-B575B6860AC7}"/>
              </a:ext>
            </a:extLst>
          </p:cNvPr>
          <p:cNvSpPr>
            <a:spLocks noGrp="1"/>
          </p:cNvSpPr>
          <p:nvPr>
            <p:ph type="dt" sz="half" idx="10"/>
          </p:nvPr>
        </p:nvSpPr>
        <p:spPr/>
        <p:txBody>
          <a:bodyPr/>
          <a:lstStyle/>
          <a:p>
            <a:fld id="{29BC9B14-476D-8645-A178-5685916124F3}" type="datetime1">
              <a:rPr lang="nb-NO" smtClean="0"/>
              <a:t>19.01.2026</a:t>
            </a:fld>
            <a:endParaRPr lang="en-NO"/>
          </a:p>
        </p:txBody>
      </p:sp>
      <p:sp>
        <p:nvSpPr>
          <p:cNvPr id="5" name="Footer Placeholder 4">
            <a:extLst>
              <a:ext uri="{FF2B5EF4-FFF2-40B4-BE49-F238E27FC236}">
                <a16:creationId xmlns:a16="http://schemas.microsoft.com/office/drawing/2014/main" id="{FB974DEA-C234-74FC-A26B-0DF26F68C172}"/>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2AA6BF64-0FB8-3FED-59D2-0670F62D846F}"/>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19227161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BF6C-ABDE-713D-4B89-926980F99178}"/>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E81768FD-CEF4-6FBD-51F4-197BF2D1138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89E1F45D-AD4F-AA74-7694-F8BF5246A44D}"/>
              </a:ext>
            </a:extLst>
          </p:cNvPr>
          <p:cNvSpPr>
            <a:spLocks noGrp="1"/>
          </p:cNvSpPr>
          <p:nvPr>
            <p:ph type="dt" sz="half" idx="10"/>
          </p:nvPr>
        </p:nvSpPr>
        <p:spPr/>
        <p:txBody>
          <a:bodyPr/>
          <a:lstStyle/>
          <a:p>
            <a:fld id="{DB5A67FA-8AC8-094F-B4B3-AD1AFAB0BE60}" type="datetime1">
              <a:rPr lang="nb-NO" smtClean="0"/>
              <a:t>19.01.2026</a:t>
            </a:fld>
            <a:endParaRPr lang="en-NO"/>
          </a:p>
        </p:txBody>
      </p:sp>
      <p:sp>
        <p:nvSpPr>
          <p:cNvPr id="5" name="Footer Placeholder 4">
            <a:extLst>
              <a:ext uri="{FF2B5EF4-FFF2-40B4-BE49-F238E27FC236}">
                <a16:creationId xmlns:a16="http://schemas.microsoft.com/office/drawing/2014/main" id="{461BD618-1414-1F58-D5E8-A7EFA47DA563}"/>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2238F763-EF09-47C9-DC86-21FC29F7A0E6}"/>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30529131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AB21-EF68-2C0C-B3DB-CE1F2545930C}"/>
              </a:ext>
            </a:extLst>
          </p:cNvPr>
          <p:cNvSpPr>
            <a:spLocks noGrp="1"/>
          </p:cNvSpPr>
          <p:nvPr>
            <p:ph type="title"/>
          </p:nvPr>
        </p:nvSpPr>
        <p:spPr>
          <a:xfrm>
            <a:off x="1247775" y="2564607"/>
            <a:ext cx="15773400" cy="4279106"/>
          </a:xfrm>
        </p:spPr>
        <p:txBody>
          <a:bodyPr anchor="b"/>
          <a:lstStyle>
            <a:lvl1pPr>
              <a:defRPr sz="9000"/>
            </a:lvl1pPr>
          </a:lstStyle>
          <a:p>
            <a:r>
              <a:rPr lang="en-GB"/>
              <a:t>Click to edit Master title style</a:t>
            </a:r>
            <a:endParaRPr lang="en-NO"/>
          </a:p>
        </p:txBody>
      </p:sp>
      <p:sp>
        <p:nvSpPr>
          <p:cNvPr id="3" name="Text Placeholder 2">
            <a:extLst>
              <a:ext uri="{FF2B5EF4-FFF2-40B4-BE49-F238E27FC236}">
                <a16:creationId xmlns:a16="http://schemas.microsoft.com/office/drawing/2014/main" id="{981DA1F1-D155-8E85-CF0F-A105CC7A2A56}"/>
              </a:ext>
            </a:extLst>
          </p:cNvPr>
          <p:cNvSpPr>
            <a:spLocks noGrp="1"/>
          </p:cNvSpPr>
          <p:nvPr>
            <p:ph type="body" idx="1"/>
          </p:nvPr>
        </p:nvSpPr>
        <p:spPr>
          <a:xfrm>
            <a:off x="1247775" y="6884195"/>
            <a:ext cx="15773400" cy="2250281"/>
          </a:xfrm>
        </p:spPr>
        <p:txBody>
          <a:bodyPr/>
          <a:lstStyle>
            <a:lvl1pPr marL="0" indent="0">
              <a:buNone/>
              <a:defRPr sz="3600">
                <a:solidFill>
                  <a:srgbClr val="392847"/>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09391F5-DEF4-96C7-BA26-C5E5F404C21B}"/>
              </a:ext>
            </a:extLst>
          </p:cNvPr>
          <p:cNvSpPr>
            <a:spLocks noGrp="1"/>
          </p:cNvSpPr>
          <p:nvPr>
            <p:ph type="dt" sz="half" idx="10"/>
          </p:nvPr>
        </p:nvSpPr>
        <p:spPr/>
        <p:txBody>
          <a:bodyPr/>
          <a:lstStyle/>
          <a:p>
            <a:fld id="{73A0D4A2-B5C7-C244-930A-2746CEA61742}" type="datetime1">
              <a:rPr lang="nb-NO" smtClean="0"/>
              <a:t>19.01.2026</a:t>
            </a:fld>
            <a:endParaRPr lang="en-NO"/>
          </a:p>
        </p:txBody>
      </p:sp>
      <p:sp>
        <p:nvSpPr>
          <p:cNvPr id="5" name="Footer Placeholder 4">
            <a:extLst>
              <a:ext uri="{FF2B5EF4-FFF2-40B4-BE49-F238E27FC236}">
                <a16:creationId xmlns:a16="http://schemas.microsoft.com/office/drawing/2014/main" id="{CFF71409-007F-B648-AAC2-C1FD60CA84DB}"/>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EA5B2558-FB86-0224-73AC-4AD3958519CE}"/>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26289732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2041-0F2D-9264-B2DB-A2BAD56AC1E3}"/>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85875680-2520-2B10-7DED-B5D329E727C3}"/>
              </a:ext>
            </a:extLst>
          </p:cNvPr>
          <p:cNvSpPr>
            <a:spLocks noGrp="1"/>
          </p:cNvSpPr>
          <p:nvPr>
            <p:ph sz="half" idx="1"/>
          </p:nvPr>
        </p:nvSpPr>
        <p:spPr>
          <a:xfrm>
            <a:off x="1257300" y="2738437"/>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Content Placeholder 3">
            <a:extLst>
              <a:ext uri="{FF2B5EF4-FFF2-40B4-BE49-F238E27FC236}">
                <a16:creationId xmlns:a16="http://schemas.microsoft.com/office/drawing/2014/main" id="{3EB84778-9145-2270-2942-AD9C4BB1165F}"/>
              </a:ext>
            </a:extLst>
          </p:cNvPr>
          <p:cNvSpPr>
            <a:spLocks noGrp="1"/>
          </p:cNvSpPr>
          <p:nvPr>
            <p:ph sz="half" idx="2"/>
          </p:nvPr>
        </p:nvSpPr>
        <p:spPr>
          <a:xfrm>
            <a:off x="9258300" y="2738437"/>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1C655E6F-927A-D53F-3820-CA1E57FB101C}"/>
              </a:ext>
            </a:extLst>
          </p:cNvPr>
          <p:cNvSpPr>
            <a:spLocks noGrp="1"/>
          </p:cNvSpPr>
          <p:nvPr>
            <p:ph type="dt" sz="half" idx="10"/>
          </p:nvPr>
        </p:nvSpPr>
        <p:spPr/>
        <p:txBody>
          <a:bodyPr/>
          <a:lstStyle/>
          <a:p>
            <a:fld id="{72A599CA-9FEA-D14C-AF8A-DEECF7E809E5}" type="datetime1">
              <a:rPr lang="nb-NO" smtClean="0"/>
              <a:t>19.01.2026</a:t>
            </a:fld>
            <a:endParaRPr lang="en-NO"/>
          </a:p>
        </p:txBody>
      </p:sp>
      <p:sp>
        <p:nvSpPr>
          <p:cNvPr id="6" name="Footer Placeholder 5">
            <a:extLst>
              <a:ext uri="{FF2B5EF4-FFF2-40B4-BE49-F238E27FC236}">
                <a16:creationId xmlns:a16="http://schemas.microsoft.com/office/drawing/2014/main" id="{06839FC9-6A2F-E7C2-8964-896C18A7E136}"/>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7" name="Slide Number Placeholder 6">
            <a:extLst>
              <a:ext uri="{FF2B5EF4-FFF2-40B4-BE49-F238E27FC236}">
                <a16:creationId xmlns:a16="http://schemas.microsoft.com/office/drawing/2014/main" id="{0D0A16A0-57F0-670F-C82E-9A99B9D39B37}"/>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1664104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A083-5EE5-4B1D-BFA8-46FF2D3AD7E6}"/>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F0D47C47-C184-38D2-B8B3-768322FAFD96}"/>
              </a:ext>
            </a:extLst>
          </p:cNvPr>
          <p:cNvSpPr>
            <a:spLocks noGrp="1"/>
          </p:cNvSpPr>
          <p:nvPr>
            <p:ph sz="half" idx="1"/>
          </p:nvPr>
        </p:nvSpPr>
        <p:spPr>
          <a:xfrm>
            <a:off x="1257300" y="2738438"/>
            <a:ext cx="7810500" cy="6527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Content Placeholder 3">
            <a:extLst>
              <a:ext uri="{FF2B5EF4-FFF2-40B4-BE49-F238E27FC236}">
                <a16:creationId xmlns:a16="http://schemas.microsoft.com/office/drawing/2014/main" id="{AF3FC10B-A566-D4EB-03FE-834458396D29}"/>
              </a:ext>
            </a:extLst>
          </p:cNvPr>
          <p:cNvSpPr>
            <a:spLocks noGrp="1"/>
          </p:cNvSpPr>
          <p:nvPr>
            <p:ph sz="half" idx="2"/>
          </p:nvPr>
        </p:nvSpPr>
        <p:spPr>
          <a:xfrm>
            <a:off x="9220200" y="2738438"/>
            <a:ext cx="7810500" cy="6527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9E5FF79C-AD55-1E37-E507-3FB1F5DA7A0D}"/>
              </a:ext>
            </a:extLst>
          </p:cNvPr>
          <p:cNvSpPr>
            <a:spLocks noGrp="1"/>
          </p:cNvSpPr>
          <p:nvPr>
            <p:ph type="dt" sz="half" idx="10"/>
          </p:nvPr>
        </p:nvSpPr>
        <p:spPr/>
        <p:txBody>
          <a:bodyPr/>
          <a:lstStyle/>
          <a:p>
            <a:fld id="{490F8D66-D903-0F4B-A00A-2447D9AA4F3E}" type="datetimeFigureOut">
              <a:rPr lang="en-NO" smtClean="0"/>
              <a:t>01/19/2026</a:t>
            </a:fld>
            <a:endParaRPr lang="en-NO"/>
          </a:p>
        </p:txBody>
      </p:sp>
      <p:sp>
        <p:nvSpPr>
          <p:cNvPr id="6" name="Footer Placeholder 5">
            <a:extLst>
              <a:ext uri="{FF2B5EF4-FFF2-40B4-BE49-F238E27FC236}">
                <a16:creationId xmlns:a16="http://schemas.microsoft.com/office/drawing/2014/main" id="{9EFE5C69-49A5-8189-2DB8-C4A5EEEFAD4B}"/>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59D27314-5FFF-C9B8-9DC3-FEB2DBBB9F75}"/>
              </a:ext>
            </a:extLst>
          </p:cNvPr>
          <p:cNvSpPr>
            <a:spLocks noGrp="1"/>
          </p:cNvSpPr>
          <p:nvPr>
            <p:ph type="sldNum" sz="quarter" idx="12"/>
          </p:nvPr>
        </p:nvSpPr>
        <p:spPr/>
        <p:txBody>
          <a:bodyPr/>
          <a:lstStyle/>
          <a:p>
            <a:fld id="{633BE6C4-C145-E846-A3B6-CB68B46056C1}" type="slidenum">
              <a:rPr lang="en-NO" smtClean="0"/>
              <a:t>‹#›</a:t>
            </a:fld>
            <a:endParaRPr lang="en-NO"/>
          </a:p>
        </p:txBody>
      </p:sp>
    </p:spTree>
    <p:extLst>
      <p:ext uri="{BB962C8B-B14F-4D97-AF65-F5344CB8AC3E}">
        <p14:creationId xmlns:p14="http://schemas.microsoft.com/office/powerpoint/2010/main" val="23283240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AD15-9C2F-C112-442F-89A3F151BBD3}"/>
              </a:ext>
            </a:extLst>
          </p:cNvPr>
          <p:cNvSpPr>
            <a:spLocks noGrp="1"/>
          </p:cNvSpPr>
          <p:nvPr>
            <p:ph type="title"/>
          </p:nvPr>
        </p:nvSpPr>
        <p:spPr>
          <a:xfrm>
            <a:off x="1259682" y="547688"/>
            <a:ext cx="15773400" cy="1988345"/>
          </a:xfrm>
        </p:spPr>
        <p:txBody>
          <a:bodyPr/>
          <a:lstStyle/>
          <a:p>
            <a:r>
              <a:rPr lang="en-GB"/>
              <a:t>Click to edit Master title style</a:t>
            </a:r>
            <a:endParaRPr lang="en-NO"/>
          </a:p>
        </p:txBody>
      </p:sp>
      <p:sp>
        <p:nvSpPr>
          <p:cNvPr id="3" name="Text Placeholder 2">
            <a:extLst>
              <a:ext uri="{FF2B5EF4-FFF2-40B4-BE49-F238E27FC236}">
                <a16:creationId xmlns:a16="http://schemas.microsoft.com/office/drawing/2014/main" id="{54DDD5D8-CBA2-C068-1C08-F8DD82460D9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8E4C4756-5F15-1F6E-3081-77BAE956A58A}"/>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ext Placeholder 4">
            <a:extLst>
              <a:ext uri="{FF2B5EF4-FFF2-40B4-BE49-F238E27FC236}">
                <a16:creationId xmlns:a16="http://schemas.microsoft.com/office/drawing/2014/main" id="{83E6747F-D405-B49C-27CF-46E97CE4B1D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24844EB6-96F0-6559-8336-6E1E9EEDDDEF}"/>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7" name="Date Placeholder 6">
            <a:extLst>
              <a:ext uri="{FF2B5EF4-FFF2-40B4-BE49-F238E27FC236}">
                <a16:creationId xmlns:a16="http://schemas.microsoft.com/office/drawing/2014/main" id="{4F05D2CF-D2E8-D4A9-547B-5931580867C9}"/>
              </a:ext>
            </a:extLst>
          </p:cNvPr>
          <p:cNvSpPr>
            <a:spLocks noGrp="1"/>
          </p:cNvSpPr>
          <p:nvPr>
            <p:ph type="dt" sz="half" idx="10"/>
          </p:nvPr>
        </p:nvSpPr>
        <p:spPr/>
        <p:txBody>
          <a:bodyPr/>
          <a:lstStyle/>
          <a:p>
            <a:fld id="{88F0774E-E766-C340-AB38-21978CF88079}" type="datetime1">
              <a:rPr lang="nb-NO" smtClean="0"/>
              <a:t>19.01.2026</a:t>
            </a:fld>
            <a:endParaRPr lang="en-NO"/>
          </a:p>
        </p:txBody>
      </p:sp>
      <p:sp>
        <p:nvSpPr>
          <p:cNvPr id="8" name="Footer Placeholder 7">
            <a:extLst>
              <a:ext uri="{FF2B5EF4-FFF2-40B4-BE49-F238E27FC236}">
                <a16:creationId xmlns:a16="http://schemas.microsoft.com/office/drawing/2014/main" id="{9ED62E96-3B20-AFAA-3E58-94D5EFFBDEFC}"/>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9" name="Slide Number Placeholder 8">
            <a:extLst>
              <a:ext uri="{FF2B5EF4-FFF2-40B4-BE49-F238E27FC236}">
                <a16:creationId xmlns:a16="http://schemas.microsoft.com/office/drawing/2014/main" id="{E5471C67-D645-B1A9-81CA-A9797E71D42D}"/>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19721331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605F-34A4-7F94-28E1-D1D0BCD72253}"/>
              </a:ext>
            </a:extLst>
          </p:cNvPr>
          <p:cNvSpPr>
            <a:spLocks noGrp="1"/>
          </p:cNvSpPr>
          <p:nvPr>
            <p:ph type="title"/>
          </p:nvPr>
        </p:nvSpPr>
        <p:spPr/>
        <p:txBody>
          <a:bodyPr/>
          <a:lstStyle/>
          <a:p>
            <a:r>
              <a:rPr lang="en-GB"/>
              <a:t>Click to edit Master title style</a:t>
            </a:r>
            <a:endParaRPr lang="en-NO"/>
          </a:p>
        </p:txBody>
      </p:sp>
      <p:sp>
        <p:nvSpPr>
          <p:cNvPr id="3" name="Date Placeholder 2">
            <a:extLst>
              <a:ext uri="{FF2B5EF4-FFF2-40B4-BE49-F238E27FC236}">
                <a16:creationId xmlns:a16="http://schemas.microsoft.com/office/drawing/2014/main" id="{DAF8D7D4-C57E-504B-2FA0-8A554D91C97C}"/>
              </a:ext>
            </a:extLst>
          </p:cNvPr>
          <p:cNvSpPr>
            <a:spLocks noGrp="1"/>
          </p:cNvSpPr>
          <p:nvPr>
            <p:ph type="dt" sz="half" idx="10"/>
          </p:nvPr>
        </p:nvSpPr>
        <p:spPr/>
        <p:txBody>
          <a:bodyPr/>
          <a:lstStyle/>
          <a:p>
            <a:fld id="{C088AED3-6A6E-1B4D-B5DD-3D392CEC7F03}" type="datetime1">
              <a:rPr lang="nb-NO" smtClean="0"/>
              <a:t>19.01.2026</a:t>
            </a:fld>
            <a:endParaRPr lang="en-NO"/>
          </a:p>
        </p:txBody>
      </p:sp>
      <p:sp>
        <p:nvSpPr>
          <p:cNvPr id="4" name="Footer Placeholder 3">
            <a:extLst>
              <a:ext uri="{FF2B5EF4-FFF2-40B4-BE49-F238E27FC236}">
                <a16:creationId xmlns:a16="http://schemas.microsoft.com/office/drawing/2014/main" id="{F669585B-DF1B-3C10-2420-E402A7D266DB}"/>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5" name="Slide Number Placeholder 4">
            <a:extLst>
              <a:ext uri="{FF2B5EF4-FFF2-40B4-BE49-F238E27FC236}">
                <a16:creationId xmlns:a16="http://schemas.microsoft.com/office/drawing/2014/main" id="{DE4165FA-661B-619B-26D6-D648CBA4F440}"/>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5626675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49E98F-96B3-F205-898B-3ECC675C8377}"/>
              </a:ext>
            </a:extLst>
          </p:cNvPr>
          <p:cNvSpPr>
            <a:spLocks noGrp="1"/>
          </p:cNvSpPr>
          <p:nvPr>
            <p:ph type="dt" sz="half" idx="10"/>
          </p:nvPr>
        </p:nvSpPr>
        <p:spPr/>
        <p:txBody>
          <a:bodyPr/>
          <a:lstStyle/>
          <a:p>
            <a:fld id="{B315FC5D-EE28-F74A-82E1-16A801F0099B}" type="datetime1">
              <a:rPr lang="nb-NO" smtClean="0"/>
              <a:t>19.01.2026</a:t>
            </a:fld>
            <a:endParaRPr lang="en-NO"/>
          </a:p>
        </p:txBody>
      </p:sp>
      <p:sp>
        <p:nvSpPr>
          <p:cNvPr id="3" name="Footer Placeholder 2">
            <a:extLst>
              <a:ext uri="{FF2B5EF4-FFF2-40B4-BE49-F238E27FC236}">
                <a16:creationId xmlns:a16="http://schemas.microsoft.com/office/drawing/2014/main" id="{5FA1D7DD-47D3-D05E-A840-01D5F22B534A}"/>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4" name="Slide Number Placeholder 3">
            <a:extLst>
              <a:ext uri="{FF2B5EF4-FFF2-40B4-BE49-F238E27FC236}">
                <a16:creationId xmlns:a16="http://schemas.microsoft.com/office/drawing/2014/main" id="{F90B16E1-5F0D-61D9-0932-6F7BAD1EC16B}"/>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39355596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A11DA-CFC4-0164-1ED6-F1C9788F5D05}"/>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NO"/>
          </a:p>
        </p:txBody>
      </p:sp>
      <p:sp>
        <p:nvSpPr>
          <p:cNvPr id="3" name="Content Placeholder 2">
            <a:extLst>
              <a:ext uri="{FF2B5EF4-FFF2-40B4-BE49-F238E27FC236}">
                <a16:creationId xmlns:a16="http://schemas.microsoft.com/office/drawing/2014/main" id="{C8C9A239-707B-AF36-0600-F43B2565E22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Text Placeholder 3">
            <a:extLst>
              <a:ext uri="{FF2B5EF4-FFF2-40B4-BE49-F238E27FC236}">
                <a16:creationId xmlns:a16="http://schemas.microsoft.com/office/drawing/2014/main" id="{6BE87FA6-627F-0769-F572-86F057A6EA1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822B8C90-6DC7-0037-F601-8363265EC2FF}"/>
              </a:ext>
            </a:extLst>
          </p:cNvPr>
          <p:cNvSpPr>
            <a:spLocks noGrp="1"/>
          </p:cNvSpPr>
          <p:nvPr>
            <p:ph type="dt" sz="half" idx="10"/>
          </p:nvPr>
        </p:nvSpPr>
        <p:spPr/>
        <p:txBody>
          <a:bodyPr/>
          <a:lstStyle/>
          <a:p>
            <a:fld id="{D65418E9-A4D4-F14F-88D2-D88182AEA7E2}" type="datetime1">
              <a:rPr lang="nb-NO" smtClean="0"/>
              <a:t>19.01.2026</a:t>
            </a:fld>
            <a:endParaRPr lang="en-NO"/>
          </a:p>
        </p:txBody>
      </p:sp>
      <p:sp>
        <p:nvSpPr>
          <p:cNvPr id="6" name="Footer Placeholder 5">
            <a:extLst>
              <a:ext uri="{FF2B5EF4-FFF2-40B4-BE49-F238E27FC236}">
                <a16:creationId xmlns:a16="http://schemas.microsoft.com/office/drawing/2014/main" id="{ED1806B4-9148-E742-85D4-A7145FB5D19A}"/>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7" name="Slide Number Placeholder 6">
            <a:extLst>
              <a:ext uri="{FF2B5EF4-FFF2-40B4-BE49-F238E27FC236}">
                <a16:creationId xmlns:a16="http://schemas.microsoft.com/office/drawing/2014/main" id="{0FB33C77-0CED-E702-A440-A2C90FB6558C}"/>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28599043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BEDF-069F-81B6-4D2D-CB332B18A45D}"/>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7E20A632-8F54-8AA3-D27F-ED0EE8BA745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NO"/>
          </a:p>
        </p:txBody>
      </p:sp>
      <p:sp>
        <p:nvSpPr>
          <p:cNvPr id="4" name="Text Placeholder 3">
            <a:extLst>
              <a:ext uri="{FF2B5EF4-FFF2-40B4-BE49-F238E27FC236}">
                <a16:creationId xmlns:a16="http://schemas.microsoft.com/office/drawing/2014/main" id="{442DA81D-2606-A78F-60B4-91E3844F84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43A4948A-EFBC-C700-DBE5-8276D513BEF2}"/>
              </a:ext>
            </a:extLst>
          </p:cNvPr>
          <p:cNvSpPr>
            <a:spLocks noGrp="1"/>
          </p:cNvSpPr>
          <p:nvPr>
            <p:ph type="dt" sz="half" idx="10"/>
          </p:nvPr>
        </p:nvSpPr>
        <p:spPr/>
        <p:txBody>
          <a:bodyPr/>
          <a:lstStyle/>
          <a:p>
            <a:fld id="{489253E5-3118-4A4D-B855-23BE3BB37847}" type="datetime1">
              <a:rPr lang="nb-NO" smtClean="0"/>
              <a:t>19.01.2026</a:t>
            </a:fld>
            <a:endParaRPr lang="en-NO"/>
          </a:p>
        </p:txBody>
      </p:sp>
      <p:sp>
        <p:nvSpPr>
          <p:cNvPr id="6" name="Footer Placeholder 5">
            <a:extLst>
              <a:ext uri="{FF2B5EF4-FFF2-40B4-BE49-F238E27FC236}">
                <a16:creationId xmlns:a16="http://schemas.microsoft.com/office/drawing/2014/main" id="{13EB112A-2F39-EF13-D5C6-B61ACA957440}"/>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7" name="Slide Number Placeholder 6">
            <a:extLst>
              <a:ext uri="{FF2B5EF4-FFF2-40B4-BE49-F238E27FC236}">
                <a16:creationId xmlns:a16="http://schemas.microsoft.com/office/drawing/2014/main" id="{FDC9A992-68B9-1F24-7B93-E4AE7F23126D}"/>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39790903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E4606-D66A-7BF1-DD9A-D7B0F260D752}"/>
              </a:ext>
            </a:extLst>
          </p:cNvPr>
          <p:cNvSpPr>
            <a:spLocks noGrp="1"/>
          </p:cNvSpPr>
          <p:nvPr>
            <p:ph type="title"/>
          </p:nvPr>
        </p:nvSpPr>
        <p:spPr/>
        <p:txBody>
          <a:bodyPr/>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DE815363-D2AE-3DD5-35AD-6CF0E457D99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24F63687-0E8F-E8E4-CB06-6CB2CFEA3CE6}"/>
              </a:ext>
            </a:extLst>
          </p:cNvPr>
          <p:cNvSpPr>
            <a:spLocks noGrp="1"/>
          </p:cNvSpPr>
          <p:nvPr>
            <p:ph type="dt" sz="half" idx="10"/>
          </p:nvPr>
        </p:nvSpPr>
        <p:spPr/>
        <p:txBody>
          <a:bodyPr/>
          <a:lstStyle/>
          <a:p>
            <a:fld id="{4BA6AA7E-5F2C-9640-B4E5-DBD3828A4B3B}" type="datetime1">
              <a:rPr lang="nb-NO" smtClean="0"/>
              <a:t>19.01.2026</a:t>
            </a:fld>
            <a:endParaRPr lang="en-NO"/>
          </a:p>
        </p:txBody>
      </p:sp>
      <p:sp>
        <p:nvSpPr>
          <p:cNvPr id="5" name="Footer Placeholder 4">
            <a:extLst>
              <a:ext uri="{FF2B5EF4-FFF2-40B4-BE49-F238E27FC236}">
                <a16:creationId xmlns:a16="http://schemas.microsoft.com/office/drawing/2014/main" id="{867E814E-D0DA-F79E-9317-9D27DD7ED3AA}"/>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FCFF7375-B6EF-3CDE-30DA-1811EAE759BF}"/>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7406214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81A70F-1A12-2217-2419-D159C1302439}"/>
              </a:ext>
            </a:extLst>
          </p:cNvPr>
          <p:cNvSpPr>
            <a:spLocks noGrp="1"/>
          </p:cNvSpPr>
          <p:nvPr>
            <p:ph type="title" orient="vert"/>
          </p:nvPr>
        </p:nvSpPr>
        <p:spPr>
          <a:xfrm>
            <a:off x="13087350" y="547687"/>
            <a:ext cx="3943350" cy="8717757"/>
          </a:xfrm>
        </p:spPr>
        <p:txBody>
          <a:bodyPr vert="eaVert"/>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26DC7CDC-8B48-74CC-BC58-F4090CF36EE3}"/>
              </a:ext>
            </a:extLst>
          </p:cNvPr>
          <p:cNvSpPr>
            <a:spLocks noGrp="1"/>
          </p:cNvSpPr>
          <p:nvPr>
            <p:ph type="body" orient="vert" idx="1"/>
          </p:nvPr>
        </p:nvSpPr>
        <p:spPr>
          <a:xfrm>
            <a:off x="1257300" y="547687"/>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4FBE64AE-20AB-B305-B85F-C2CEB7EEA94F}"/>
              </a:ext>
            </a:extLst>
          </p:cNvPr>
          <p:cNvSpPr>
            <a:spLocks noGrp="1"/>
          </p:cNvSpPr>
          <p:nvPr>
            <p:ph type="dt" sz="half" idx="10"/>
          </p:nvPr>
        </p:nvSpPr>
        <p:spPr/>
        <p:txBody>
          <a:bodyPr/>
          <a:lstStyle/>
          <a:p>
            <a:fld id="{10BAAAA9-843B-4B43-AC80-B7A85BBD0A7B}" type="datetime1">
              <a:rPr lang="nb-NO" smtClean="0"/>
              <a:t>19.01.2026</a:t>
            </a:fld>
            <a:endParaRPr lang="en-NO"/>
          </a:p>
        </p:txBody>
      </p:sp>
      <p:sp>
        <p:nvSpPr>
          <p:cNvPr id="5" name="Footer Placeholder 4">
            <a:extLst>
              <a:ext uri="{FF2B5EF4-FFF2-40B4-BE49-F238E27FC236}">
                <a16:creationId xmlns:a16="http://schemas.microsoft.com/office/drawing/2014/main" id="{B8CE8E1D-97AA-A0C7-C958-8949A25BBB30}"/>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41CEE43F-271A-96E8-C04E-70FFD4F07530}"/>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8400163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AA9B3-3174-2778-B70C-95CE80BB9BB9}"/>
              </a:ext>
            </a:extLst>
          </p:cNvPr>
          <p:cNvSpPr>
            <a:spLocks noGrp="1"/>
          </p:cNvSpPr>
          <p:nvPr>
            <p:ph type="ctrTitle"/>
          </p:nvPr>
        </p:nvSpPr>
        <p:spPr>
          <a:xfrm>
            <a:off x="2286000" y="1683544"/>
            <a:ext cx="13716000" cy="3581400"/>
          </a:xfrm>
        </p:spPr>
        <p:txBody>
          <a:bodyPr anchor="b"/>
          <a:lstStyle>
            <a:lvl1pPr algn="ctr">
              <a:defRPr sz="9000"/>
            </a:lvl1pPr>
          </a:lstStyle>
          <a:p>
            <a:r>
              <a:rPr lang="en-GB"/>
              <a:t>Click to edit Master title style</a:t>
            </a:r>
            <a:endParaRPr lang="en-NO"/>
          </a:p>
        </p:txBody>
      </p:sp>
      <p:sp>
        <p:nvSpPr>
          <p:cNvPr id="3" name="Subtitle 2">
            <a:extLst>
              <a:ext uri="{FF2B5EF4-FFF2-40B4-BE49-F238E27FC236}">
                <a16:creationId xmlns:a16="http://schemas.microsoft.com/office/drawing/2014/main" id="{2F77422C-C988-B6E8-6E31-0493657E4F2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NO"/>
          </a:p>
        </p:txBody>
      </p:sp>
      <p:sp>
        <p:nvSpPr>
          <p:cNvPr id="4" name="Date Placeholder 3">
            <a:extLst>
              <a:ext uri="{FF2B5EF4-FFF2-40B4-BE49-F238E27FC236}">
                <a16:creationId xmlns:a16="http://schemas.microsoft.com/office/drawing/2014/main" id="{A8618FA5-82B6-E38D-8CF5-B575B6860AC7}"/>
              </a:ext>
            </a:extLst>
          </p:cNvPr>
          <p:cNvSpPr>
            <a:spLocks noGrp="1"/>
          </p:cNvSpPr>
          <p:nvPr>
            <p:ph type="dt" sz="half" idx="10"/>
          </p:nvPr>
        </p:nvSpPr>
        <p:spPr/>
        <p:txBody>
          <a:bodyPr/>
          <a:lstStyle/>
          <a:p>
            <a:fld id="{BB4C891D-18CD-E24C-B5B4-4F691F618CE9}" type="datetime1">
              <a:rPr lang="nb-NO" smtClean="0"/>
              <a:t>19.01.2026</a:t>
            </a:fld>
            <a:endParaRPr lang="en-NO"/>
          </a:p>
        </p:txBody>
      </p:sp>
      <p:sp>
        <p:nvSpPr>
          <p:cNvPr id="5" name="Footer Placeholder 4">
            <a:extLst>
              <a:ext uri="{FF2B5EF4-FFF2-40B4-BE49-F238E27FC236}">
                <a16:creationId xmlns:a16="http://schemas.microsoft.com/office/drawing/2014/main" id="{FB974DEA-C234-74FC-A26B-0DF26F68C172}"/>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2AA6BF64-0FB8-3FED-59D2-0670F62D846F}"/>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10983427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BF6C-ABDE-713D-4B89-926980F99178}"/>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E81768FD-CEF4-6FBD-51F4-197BF2D1138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10" name="Date Placeholder 9">
            <a:extLst>
              <a:ext uri="{FF2B5EF4-FFF2-40B4-BE49-F238E27FC236}">
                <a16:creationId xmlns:a16="http://schemas.microsoft.com/office/drawing/2014/main" id="{5A5723F0-2C87-1DAB-5F15-F3C775A196C4}"/>
              </a:ext>
            </a:extLst>
          </p:cNvPr>
          <p:cNvSpPr>
            <a:spLocks noGrp="1"/>
          </p:cNvSpPr>
          <p:nvPr>
            <p:ph type="dt" sz="half" idx="10"/>
          </p:nvPr>
        </p:nvSpPr>
        <p:spPr/>
        <p:txBody>
          <a:bodyPr/>
          <a:lstStyle/>
          <a:p>
            <a:fld id="{7E3A53B6-266A-434D-8B3F-8E811E2169E6}" type="datetime1">
              <a:rPr lang="nb-NO" smtClean="0"/>
              <a:t>19.01.2026</a:t>
            </a:fld>
            <a:endParaRPr lang="en-NO"/>
          </a:p>
        </p:txBody>
      </p:sp>
      <p:sp>
        <p:nvSpPr>
          <p:cNvPr id="11" name="Footer Placeholder 10">
            <a:extLst>
              <a:ext uri="{FF2B5EF4-FFF2-40B4-BE49-F238E27FC236}">
                <a16:creationId xmlns:a16="http://schemas.microsoft.com/office/drawing/2014/main" id="{8224E331-C414-9F78-1DF6-4F025226466A}"/>
              </a:ext>
            </a:extLst>
          </p:cNvPr>
          <p:cNvSpPr>
            <a:spLocks noGrp="1"/>
          </p:cNvSpPr>
          <p:nvPr>
            <p:ph type="ftr" sz="quarter" idx="11"/>
          </p:nvPr>
        </p:nvSpPr>
        <p:spPr/>
        <p:txBody>
          <a:bodyPr/>
          <a:lstStyle/>
          <a:p>
            <a:endParaRPr lang="en-NO"/>
          </a:p>
        </p:txBody>
      </p:sp>
      <p:sp>
        <p:nvSpPr>
          <p:cNvPr id="12" name="Slide Number Placeholder 11">
            <a:extLst>
              <a:ext uri="{FF2B5EF4-FFF2-40B4-BE49-F238E27FC236}">
                <a16:creationId xmlns:a16="http://schemas.microsoft.com/office/drawing/2014/main" id="{AE11CA47-F5BD-CE70-4BE9-4E6E2240C7DE}"/>
              </a:ext>
            </a:extLst>
          </p:cNvPr>
          <p:cNvSpPr>
            <a:spLocks noGrp="1"/>
          </p:cNvSpPr>
          <p:nvPr>
            <p:ph type="sldNum" sz="quarter" idx="12"/>
          </p:nvPr>
        </p:nvSpPr>
        <p:spPr/>
        <p:txBody>
          <a:bodyPr/>
          <a:lstStyle/>
          <a:p>
            <a:fld id="{AF795B5B-84F6-B942-9437-5474501AE1A7}" type="slidenum">
              <a:rPr lang="en-NO" smtClean="0"/>
              <a:pPr/>
              <a:t>‹#›</a:t>
            </a:fld>
            <a:endParaRPr lang="en-NO"/>
          </a:p>
        </p:txBody>
      </p:sp>
    </p:spTree>
    <p:extLst>
      <p:ext uri="{BB962C8B-B14F-4D97-AF65-F5344CB8AC3E}">
        <p14:creationId xmlns:p14="http://schemas.microsoft.com/office/powerpoint/2010/main" val="33005838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AB21-EF68-2C0C-B3DB-CE1F2545930C}"/>
              </a:ext>
            </a:extLst>
          </p:cNvPr>
          <p:cNvSpPr>
            <a:spLocks noGrp="1"/>
          </p:cNvSpPr>
          <p:nvPr>
            <p:ph type="title"/>
          </p:nvPr>
        </p:nvSpPr>
        <p:spPr>
          <a:xfrm>
            <a:off x="1247775" y="2564607"/>
            <a:ext cx="15773400" cy="4279106"/>
          </a:xfrm>
        </p:spPr>
        <p:txBody>
          <a:bodyPr anchor="b"/>
          <a:lstStyle>
            <a:lvl1pPr>
              <a:defRPr sz="9000"/>
            </a:lvl1pPr>
          </a:lstStyle>
          <a:p>
            <a:r>
              <a:rPr lang="en-GB"/>
              <a:t>Click to edit Master title style</a:t>
            </a:r>
            <a:endParaRPr lang="en-NO"/>
          </a:p>
        </p:txBody>
      </p:sp>
      <p:sp>
        <p:nvSpPr>
          <p:cNvPr id="3" name="Text Placeholder 2">
            <a:extLst>
              <a:ext uri="{FF2B5EF4-FFF2-40B4-BE49-F238E27FC236}">
                <a16:creationId xmlns:a16="http://schemas.microsoft.com/office/drawing/2014/main" id="{981DA1F1-D155-8E85-CF0F-A105CC7A2A56}"/>
              </a:ext>
            </a:extLst>
          </p:cNvPr>
          <p:cNvSpPr>
            <a:spLocks noGrp="1"/>
          </p:cNvSpPr>
          <p:nvPr>
            <p:ph type="body" idx="1"/>
          </p:nvPr>
        </p:nvSpPr>
        <p:spPr>
          <a:xfrm>
            <a:off x="1247775" y="6884195"/>
            <a:ext cx="15773400" cy="2250281"/>
          </a:xfrm>
        </p:spPr>
        <p:txBody>
          <a:bodyPr/>
          <a:lstStyle>
            <a:lvl1pPr marL="0" indent="0">
              <a:buNone/>
              <a:defRPr sz="3600">
                <a:solidFill>
                  <a:srgbClr val="392847"/>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09391F5-DEF4-96C7-BA26-C5E5F404C21B}"/>
              </a:ext>
            </a:extLst>
          </p:cNvPr>
          <p:cNvSpPr>
            <a:spLocks noGrp="1"/>
          </p:cNvSpPr>
          <p:nvPr>
            <p:ph type="dt" sz="half" idx="10"/>
          </p:nvPr>
        </p:nvSpPr>
        <p:spPr/>
        <p:txBody>
          <a:bodyPr/>
          <a:lstStyle/>
          <a:p>
            <a:fld id="{63EB0BB3-6CB5-8C42-9DE1-555856CAE972}" type="datetime1">
              <a:rPr lang="nb-NO" smtClean="0"/>
              <a:t>19.01.2026</a:t>
            </a:fld>
            <a:endParaRPr lang="en-NO"/>
          </a:p>
        </p:txBody>
      </p:sp>
      <p:sp>
        <p:nvSpPr>
          <p:cNvPr id="5" name="Footer Placeholder 4">
            <a:extLst>
              <a:ext uri="{FF2B5EF4-FFF2-40B4-BE49-F238E27FC236}">
                <a16:creationId xmlns:a16="http://schemas.microsoft.com/office/drawing/2014/main" id="{CFF71409-007F-B648-AAC2-C1FD60CA84DB}"/>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EA5B2558-FB86-0224-73AC-4AD3958519CE}"/>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3209242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AB18-8AE1-F683-8A72-509F65C35377}"/>
              </a:ext>
            </a:extLst>
          </p:cNvPr>
          <p:cNvSpPr>
            <a:spLocks noGrp="1"/>
          </p:cNvSpPr>
          <p:nvPr>
            <p:ph type="title"/>
          </p:nvPr>
        </p:nvSpPr>
        <p:spPr>
          <a:xfrm>
            <a:off x="1260475" y="547688"/>
            <a:ext cx="15773400" cy="1989137"/>
          </a:xfrm>
        </p:spPr>
        <p:txBody>
          <a:bodyPr/>
          <a:lstStyle/>
          <a:p>
            <a:r>
              <a:rPr lang="en-GB"/>
              <a:t>Click to edit Master title style</a:t>
            </a:r>
            <a:endParaRPr lang="en-NO"/>
          </a:p>
        </p:txBody>
      </p:sp>
      <p:sp>
        <p:nvSpPr>
          <p:cNvPr id="3" name="Text Placeholder 2">
            <a:extLst>
              <a:ext uri="{FF2B5EF4-FFF2-40B4-BE49-F238E27FC236}">
                <a16:creationId xmlns:a16="http://schemas.microsoft.com/office/drawing/2014/main" id="{F70E5609-1797-5401-FD5D-D2D0338AE057}"/>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7F9BE31-19EA-A70E-97AA-5940834945B0}"/>
              </a:ext>
            </a:extLst>
          </p:cNvPr>
          <p:cNvSpPr>
            <a:spLocks noGrp="1"/>
          </p:cNvSpPr>
          <p:nvPr>
            <p:ph sz="half" idx="2"/>
          </p:nvPr>
        </p:nvSpPr>
        <p:spPr>
          <a:xfrm>
            <a:off x="1260475" y="3757613"/>
            <a:ext cx="7735888" cy="5527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ext Placeholder 4">
            <a:extLst>
              <a:ext uri="{FF2B5EF4-FFF2-40B4-BE49-F238E27FC236}">
                <a16:creationId xmlns:a16="http://schemas.microsoft.com/office/drawing/2014/main" id="{B026F111-A4D1-64EE-69E0-C225036BCD7F}"/>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C273FFD-8487-1291-F250-41705720809A}"/>
              </a:ext>
            </a:extLst>
          </p:cNvPr>
          <p:cNvSpPr>
            <a:spLocks noGrp="1"/>
          </p:cNvSpPr>
          <p:nvPr>
            <p:ph sz="quarter" idx="4"/>
          </p:nvPr>
        </p:nvSpPr>
        <p:spPr>
          <a:xfrm>
            <a:off x="9258300" y="3757613"/>
            <a:ext cx="7775575" cy="5527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7" name="Date Placeholder 6">
            <a:extLst>
              <a:ext uri="{FF2B5EF4-FFF2-40B4-BE49-F238E27FC236}">
                <a16:creationId xmlns:a16="http://schemas.microsoft.com/office/drawing/2014/main" id="{2199DE4B-0DE1-2C41-1722-A9E6C51C3E00}"/>
              </a:ext>
            </a:extLst>
          </p:cNvPr>
          <p:cNvSpPr>
            <a:spLocks noGrp="1"/>
          </p:cNvSpPr>
          <p:nvPr>
            <p:ph type="dt" sz="half" idx="10"/>
          </p:nvPr>
        </p:nvSpPr>
        <p:spPr/>
        <p:txBody>
          <a:bodyPr/>
          <a:lstStyle/>
          <a:p>
            <a:fld id="{490F8D66-D903-0F4B-A00A-2447D9AA4F3E}" type="datetimeFigureOut">
              <a:rPr lang="en-NO" smtClean="0"/>
              <a:t>01/19/2026</a:t>
            </a:fld>
            <a:endParaRPr lang="en-NO"/>
          </a:p>
        </p:txBody>
      </p:sp>
      <p:sp>
        <p:nvSpPr>
          <p:cNvPr id="8" name="Footer Placeholder 7">
            <a:extLst>
              <a:ext uri="{FF2B5EF4-FFF2-40B4-BE49-F238E27FC236}">
                <a16:creationId xmlns:a16="http://schemas.microsoft.com/office/drawing/2014/main" id="{B5D12E01-17CE-E8E2-8BF7-592A7AD7E135}"/>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4DFFB6A2-80AD-1E10-4545-3AE069330D45}"/>
              </a:ext>
            </a:extLst>
          </p:cNvPr>
          <p:cNvSpPr>
            <a:spLocks noGrp="1"/>
          </p:cNvSpPr>
          <p:nvPr>
            <p:ph type="sldNum" sz="quarter" idx="12"/>
          </p:nvPr>
        </p:nvSpPr>
        <p:spPr/>
        <p:txBody>
          <a:bodyPr/>
          <a:lstStyle/>
          <a:p>
            <a:fld id="{633BE6C4-C145-E846-A3B6-CB68B46056C1}" type="slidenum">
              <a:rPr lang="en-NO" smtClean="0"/>
              <a:t>‹#›</a:t>
            </a:fld>
            <a:endParaRPr lang="en-NO"/>
          </a:p>
        </p:txBody>
      </p:sp>
    </p:spTree>
    <p:extLst>
      <p:ext uri="{BB962C8B-B14F-4D97-AF65-F5344CB8AC3E}">
        <p14:creationId xmlns:p14="http://schemas.microsoft.com/office/powerpoint/2010/main" val="39179512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2041-0F2D-9264-B2DB-A2BAD56AC1E3}"/>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85875680-2520-2B10-7DED-B5D329E727C3}"/>
              </a:ext>
            </a:extLst>
          </p:cNvPr>
          <p:cNvSpPr>
            <a:spLocks noGrp="1"/>
          </p:cNvSpPr>
          <p:nvPr>
            <p:ph sz="half" idx="1"/>
          </p:nvPr>
        </p:nvSpPr>
        <p:spPr>
          <a:xfrm>
            <a:off x="1257300" y="2738437"/>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Content Placeholder 3">
            <a:extLst>
              <a:ext uri="{FF2B5EF4-FFF2-40B4-BE49-F238E27FC236}">
                <a16:creationId xmlns:a16="http://schemas.microsoft.com/office/drawing/2014/main" id="{3EB84778-9145-2270-2942-AD9C4BB1165F}"/>
              </a:ext>
            </a:extLst>
          </p:cNvPr>
          <p:cNvSpPr>
            <a:spLocks noGrp="1"/>
          </p:cNvSpPr>
          <p:nvPr>
            <p:ph sz="half" idx="2"/>
          </p:nvPr>
        </p:nvSpPr>
        <p:spPr>
          <a:xfrm>
            <a:off x="9258300" y="2738437"/>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1C655E6F-927A-D53F-3820-CA1E57FB101C}"/>
              </a:ext>
            </a:extLst>
          </p:cNvPr>
          <p:cNvSpPr>
            <a:spLocks noGrp="1"/>
          </p:cNvSpPr>
          <p:nvPr>
            <p:ph type="dt" sz="half" idx="10"/>
          </p:nvPr>
        </p:nvSpPr>
        <p:spPr/>
        <p:txBody>
          <a:bodyPr/>
          <a:lstStyle/>
          <a:p>
            <a:fld id="{F370508E-CAF3-6B40-BD02-FB5434F212BC}" type="datetime1">
              <a:rPr lang="nb-NO" smtClean="0"/>
              <a:t>19.01.2026</a:t>
            </a:fld>
            <a:endParaRPr lang="en-NO"/>
          </a:p>
        </p:txBody>
      </p:sp>
      <p:sp>
        <p:nvSpPr>
          <p:cNvPr id="6" name="Footer Placeholder 5">
            <a:extLst>
              <a:ext uri="{FF2B5EF4-FFF2-40B4-BE49-F238E27FC236}">
                <a16:creationId xmlns:a16="http://schemas.microsoft.com/office/drawing/2014/main" id="{06839FC9-6A2F-E7C2-8964-896C18A7E136}"/>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7" name="Slide Number Placeholder 6">
            <a:extLst>
              <a:ext uri="{FF2B5EF4-FFF2-40B4-BE49-F238E27FC236}">
                <a16:creationId xmlns:a16="http://schemas.microsoft.com/office/drawing/2014/main" id="{0D0A16A0-57F0-670F-C82E-9A99B9D39B37}"/>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1744094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AD15-9C2F-C112-442F-89A3F151BBD3}"/>
              </a:ext>
            </a:extLst>
          </p:cNvPr>
          <p:cNvSpPr>
            <a:spLocks noGrp="1"/>
          </p:cNvSpPr>
          <p:nvPr>
            <p:ph type="title"/>
          </p:nvPr>
        </p:nvSpPr>
        <p:spPr>
          <a:xfrm>
            <a:off x="1259682" y="547688"/>
            <a:ext cx="15773400" cy="1988345"/>
          </a:xfrm>
        </p:spPr>
        <p:txBody>
          <a:bodyPr/>
          <a:lstStyle/>
          <a:p>
            <a:r>
              <a:rPr lang="en-GB"/>
              <a:t>Click to edit Master title style</a:t>
            </a:r>
            <a:endParaRPr lang="en-NO"/>
          </a:p>
        </p:txBody>
      </p:sp>
      <p:sp>
        <p:nvSpPr>
          <p:cNvPr id="3" name="Text Placeholder 2">
            <a:extLst>
              <a:ext uri="{FF2B5EF4-FFF2-40B4-BE49-F238E27FC236}">
                <a16:creationId xmlns:a16="http://schemas.microsoft.com/office/drawing/2014/main" id="{54DDD5D8-CBA2-C068-1C08-F8DD82460D9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8E4C4756-5F15-1F6E-3081-77BAE956A58A}"/>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ext Placeholder 4">
            <a:extLst>
              <a:ext uri="{FF2B5EF4-FFF2-40B4-BE49-F238E27FC236}">
                <a16:creationId xmlns:a16="http://schemas.microsoft.com/office/drawing/2014/main" id="{83E6747F-D405-B49C-27CF-46E97CE4B1D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24844EB6-96F0-6559-8336-6E1E9EEDDDEF}"/>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7" name="Date Placeholder 6">
            <a:extLst>
              <a:ext uri="{FF2B5EF4-FFF2-40B4-BE49-F238E27FC236}">
                <a16:creationId xmlns:a16="http://schemas.microsoft.com/office/drawing/2014/main" id="{4F05D2CF-D2E8-D4A9-547B-5931580867C9}"/>
              </a:ext>
            </a:extLst>
          </p:cNvPr>
          <p:cNvSpPr>
            <a:spLocks noGrp="1"/>
          </p:cNvSpPr>
          <p:nvPr>
            <p:ph type="dt" sz="half" idx="10"/>
          </p:nvPr>
        </p:nvSpPr>
        <p:spPr/>
        <p:txBody>
          <a:bodyPr/>
          <a:lstStyle/>
          <a:p>
            <a:fld id="{12EC2D1D-8F90-3C4F-BFAC-307FB15F7C2D}" type="datetime1">
              <a:rPr lang="nb-NO" smtClean="0"/>
              <a:t>19.01.2026</a:t>
            </a:fld>
            <a:endParaRPr lang="en-NO"/>
          </a:p>
        </p:txBody>
      </p:sp>
      <p:sp>
        <p:nvSpPr>
          <p:cNvPr id="8" name="Footer Placeholder 7">
            <a:extLst>
              <a:ext uri="{FF2B5EF4-FFF2-40B4-BE49-F238E27FC236}">
                <a16:creationId xmlns:a16="http://schemas.microsoft.com/office/drawing/2014/main" id="{9ED62E96-3B20-AFAA-3E58-94D5EFFBDEFC}"/>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9" name="Slide Number Placeholder 8">
            <a:extLst>
              <a:ext uri="{FF2B5EF4-FFF2-40B4-BE49-F238E27FC236}">
                <a16:creationId xmlns:a16="http://schemas.microsoft.com/office/drawing/2014/main" id="{E5471C67-D645-B1A9-81CA-A9797E71D42D}"/>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32449896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605F-34A4-7F94-28E1-D1D0BCD72253}"/>
              </a:ext>
            </a:extLst>
          </p:cNvPr>
          <p:cNvSpPr>
            <a:spLocks noGrp="1"/>
          </p:cNvSpPr>
          <p:nvPr>
            <p:ph type="title"/>
          </p:nvPr>
        </p:nvSpPr>
        <p:spPr/>
        <p:txBody>
          <a:bodyPr/>
          <a:lstStyle/>
          <a:p>
            <a:r>
              <a:rPr lang="en-GB"/>
              <a:t>Click to edit Master title style</a:t>
            </a:r>
            <a:endParaRPr lang="en-NO"/>
          </a:p>
        </p:txBody>
      </p:sp>
      <p:sp>
        <p:nvSpPr>
          <p:cNvPr id="3" name="Date Placeholder 2">
            <a:extLst>
              <a:ext uri="{FF2B5EF4-FFF2-40B4-BE49-F238E27FC236}">
                <a16:creationId xmlns:a16="http://schemas.microsoft.com/office/drawing/2014/main" id="{DAF8D7D4-C57E-504B-2FA0-8A554D91C97C}"/>
              </a:ext>
            </a:extLst>
          </p:cNvPr>
          <p:cNvSpPr>
            <a:spLocks noGrp="1"/>
          </p:cNvSpPr>
          <p:nvPr>
            <p:ph type="dt" sz="half" idx="10"/>
          </p:nvPr>
        </p:nvSpPr>
        <p:spPr/>
        <p:txBody>
          <a:bodyPr/>
          <a:lstStyle/>
          <a:p>
            <a:fld id="{AE0FFDC5-02AA-884E-A93A-6C49ED956734}" type="datetime1">
              <a:rPr lang="nb-NO" smtClean="0"/>
              <a:t>19.01.2026</a:t>
            </a:fld>
            <a:endParaRPr lang="en-NO"/>
          </a:p>
        </p:txBody>
      </p:sp>
      <p:sp>
        <p:nvSpPr>
          <p:cNvPr id="4" name="Footer Placeholder 3">
            <a:extLst>
              <a:ext uri="{FF2B5EF4-FFF2-40B4-BE49-F238E27FC236}">
                <a16:creationId xmlns:a16="http://schemas.microsoft.com/office/drawing/2014/main" id="{F669585B-DF1B-3C10-2420-E402A7D266DB}"/>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5" name="Slide Number Placeholder 4">
            <a:extLst>
              <a:ext uri="{FF2B5EF4-FFF2-40B4-BE49-F238E27FC236}">
                <a16:creationId xmlns:a16="http://schemas.microsoft.com/office/drawing/2014/main" id="{DE4165FA-661B-619B-26D6-D648CBA4F440}"/>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35893043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49E98F-96B3-F205-898B-3ECC675C8377}"/>
              </a:ext>
            </a:extLst>
          </p:cNvPr>
          <p:cNvSpPr>
            <a:spLocks noGrp="1"/>
          </p:cNvSpPr>
          <p:nvPr>
            <p:ph type="dt" sz="half" idx="10"/>
          </p:nvPr>
        </p:nvSpPr>
        <p:spPr/>
        <p:txBody>
          <a:bodyPr/>
          <a:lstStyle/>
          <a:p>
            <a:fld id="{ACA85CDE-582E-BD4B-8D45-1CF411413E97}" type="datetime1">
              <a:rPr lang="nb-NO" smtClean="0"/>
              <a:t>19.01.2026</a:t>
            </a:fld>
            <a:endParaRPr lang="en-NO"/>
          </a:p>
        </p:txBody>
      </p:sp>
      <p:sp>
        <p:nvSpPr>
          <p:cNvPr id="3" name="Footer Placeholder 2">
            <a:extLst>
              <a:ext uri="{FF2B5EF4-FFF2-40B4-BE49-F238E27FC236}">
                <a16:creationId xmlns:a16="http://schemas.microsoft.com/office/drawing/2014/main" id="{5FA1D7DD-47D3-D05E-A840-01D5F22B534A}"/>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4" name="Slide Number Placeholder 3">
            <a:extLst>
              <a:ext uri="{FF2B5EF4-FFF2-40B4-BE49-F238E27FC236}">
                <a16:creationId xmlns:a16="http://schemas.microsoft.com/office/drawing/2014/main" id="{F90B16E1-5F0D-61D9-0932-6F7BAD1EC16B}"/>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22990456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A11DA-CFC4-0164-1ED6-F1C9788F5D05}"/>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NO"/>
          </a:p>
        </p:txBody>
      </p:sp>
      <p:sp>
        <p:nvSpPr>
          <p:cNvPr id="3" name="Content Placeholder 2">
            <a:extLst>
              <a:ext uri="{FF2B5EF4-FFF2-40B4-BE49-F238E27FC236}">
                <a16:creationId xmlns:a16="http://schemas.microsoft.com/office/drawing/2014/main" id="{C8C9A239-707B-AF36-0600-F43B2565E22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Text Placeholder 3">
            <a:extLst>
              <a:ext uri="{FF2B5EF4-FFF2-40B4-BE49-F238E27FC236}">
                <a16:creationId xmlns:a16="http://schemas.microsoft.com/office/drawing/2014/main" id="{6BE87FA6-627F-0769-F572-86F057A6EA1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822B8C90-6DC7-0037-F601-8363265EC2FF}"/>
              </a:ext>
            </a:extLst>
          </p:cNvPr>
          <p:cNvSpPr>
            <a:spLocks noGrp="1"/>
          </p:cNvSpPr>
          <p:nvPr>
            <p:ph type="dt" sz="half" idx="10"/>
          </p:nvPr>
        </p:nvSpPr>
        <p:spPr/>
        <p:txBody>
          <a:bodyPr/>
          <a:lstStyle/>
          <a:p>
            <a:fld id="{CED4C223-4506-2E43-B873-A9C52810DA04}" type="datetime1">
              <a:rPr lang="nb-NO" smtClean="0"/>
              <a:t>19.01.2026</a:t>
            </a:fld>
            <a:endParaRPr lang="en-NO"/>
          </a:p>
        </p:txBody>
      </p:sp>
      <p:sp>
        <p:nvSpPr>
          <p:cNvPr id="6" name="Footer Placeholder 5">
            <a:extLst>
              <a:ext uri="{FF2B5EF4-FFF2-40B4-BE49-F238E27FC236}">
                <a16:creationId xmlns:a16="http://schemas.microsoft.com/office/drawing/2014/main" id="{ED1806B4-9148-E742-85D4-A7145FB5D19A}"/>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7" name="Slide Number Placeholder 6">
            <a:extLst>
              <a:ext uri="{FF2B5EF4-FFF2-40B4-BE49-F238E27FC236}">
                <a16:creationId xmlns:a16="http://schemas.microsoft.com/office/drawing/2014/main" id="{0FB33C77-0CED-E702-A440-A2C90FB6558C}"/>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2657273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BEDF-069F-81B6-4D2D-CB332B18A45D}"/>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7E20A632-8F54-8AA3-D27F-ED0EE8BA745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NO"/>
          </a:p>
        </p:txBody>
      </p:sp>
      <p:sp>
        <p:nvSpPr>
          <p:cNvPr id="4" name="Text Placeholder 3">
            <a:extLst>
              <a:ext uri="{FF2B5EF4-FFF2-40B4-BE49-F238E27FC236}">
                <a16:creationId xmlns:a16="http://schemas.microsoft.com/office/drawing/2014/main" id="{442DA81D-2606-A78F-60B4-91E3844F84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43A4948A-EFBC-C700-DBE5-8276D513BEF2}"/>
              </a:ext>
            </a:extLst>
          </p:cNvPr>
          <p:cNvSpPr>
            <a:spLocks noGrp="1"/>
          </p:cNvSpPr>
          <p:nvPr>
            <p:ph type="dt" sz="half" idx="10"/>
          </p:nvPr>
        </p:nvSpPr>
        <p:spPr/>
        <p:txBody>
          <a:bodyPr/>
          <a:lstStyle/>
          <a:p>
            <a:fld id="{B3557723-0F28-804B-A27B-7946ABB1B133}" type="datetime1">
              <a:rPr lang="nb-NO" smtClean="0"/>
              <a:t>19.01.2026</a:t>
            </a:fld>
            <a:endParaRPr lang="en-NO"/>
          </a:p>
        </p:txBody>
      </p:sp>
      <p:sp>
        <p:nvSpPr>
          <p:cNvPr id="6" name="Footer Placeholder 5">
            <a:extLst>
              <a:ext uri="{FF2B5EF4-FFF2-40B4-BE49-F238E27FC236}">
                <a16:creationId xmlns:a16="http://schemas.microsoft.com/office/drawing/2014/main" id="{13EB112A-2F39-EF13-D5C6-B61ACA957440}"/>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7" name="Slide Number Placeholder 6">
            <a:extLst>
              <a:ext uri="{FF2B5EF4-FFF2-40B4-BE49-F238E27FC236}">
                <a16:creationId xmlns:a16="http://schemas.microsoft.com/office/drawing/2014/main" id="{FDC9A992-68B9-1F24-7B93-E4AE7F23126D}"/>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32278107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E4606-D66A-7BF1-DD9A-D7B0F260D752}"/>
              </a:ext>
            </a:extLst>
          </p:cNvPr>
          <p:cNvSpPr>
            <a:spLocks noGrp="1"/>
          </p:cNvSpPr>
          <p:nvPr>
            <p:ph type="title"/>
          </p:nvPr>
        </p:nvSpPr>
        <p:spPr/>
        <p:txBody>
          <a:bodyPr/>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DE815363-D2AE-3DD5-35AD-6CF0E457D99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24F63687-0E8F-E8E4-CB06-6CB2CFEA3CE6}"/>
              </a:ext>
            </a:extLst>
          </p:cNvPr>
          <p:cNvSpPr>
            <a:spLocks noGrp="1"/>
          </p:cNvSpPr>
          <p:nvPr>
            <p:ph type="dt" sz="half" idx="10"/>
          </p:nvPr>
        </p:nvSpPr>
        <p:spPr/>
        <p:txBody>
          <a:bodyPr/>
          <a:lstStyle/>
          <a:p>
            <a:fld id="{E73B1966-F96B-2947-80F4-33A74623A612}" type="datetime1">
              <a:rPr lang="nb-NO" smtClean="0"/>
              <a:t>19.01.2026</a:t>
            </a:fld>
            <a:endParaRPr lang="en-NO"/>
          </a:p>
        </p:txBody>
      </p:sp>
      <p:sp>
        <p:nvSpPr>
          <p:cNvPr id="5" name="Footer Placeholder 4">
            <a:extLst>
              <a:ext uri="{FF2B5EF4-FFF2-40B4-BE49-F238E27FC236}">
                <a16:creationId xmlns:a16="http://schemas.microsoft.com/office/drawing/2014/main" id="{867E814E-D0DA-F79E-9317-9D27DD7ED3AA}"/>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FCFF7375-B6EF-3CDE-30DA-1811EAE759BF}"/>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2066196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81A70F-1A12-2217-2419-D159C1302439}"/>
              </a:ext>
            </a:extLst>
          </p:cNvPr>
          <p:cNvSpPr>
            <a:spLocks noGrp="1"/>
          </p:cNvSpPr>
          <p:nvPr>
            <p:ph type="title" orient="vert"/>
          </p:nvPr>
        </p:nvSpPr>
        <p:spPr>
          <a:xfrm>
            <a:off x="13087350" y="547687"/>
            <a:ext cx="3943350" cy="8717757"/>
          </a:xfrm>
        </p:spPr>
        <p:txBody>
          <a:bodyPr vert="eaVert"/>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26DC7CDC-8B48-74CC-BC58-F4090CF36EE3}"/>
              </a:ext>
            </a:extLst>
          </p:cNvPr>
          <p:cNvSpPr>
            <a:spLocks noGrp="1"/>
          </p:cNvSpPr>
          <p:nvPr>
            <p:ph type="body" orient="vert" idx="1"/>
          </p:nvPr>
        </p:nvSpPr>
        <p:spPr>
          <a:xfrm>
            <a:off x="1257300" y="547687"/>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4FBE64AE-20AB-B305-B85F-C2CEB7EEA94F}"/>
              </a:ext>
            </a:extLst>
          </p:cNvPr>
          <p:cNvSpPr>
            <a:spLocks noGrp="1"/>
          </p:cNvSpPr>
          <p:nvPr>
            <p:ph type="dt" sz="half" idx="10"/>
          </p:nvPr>
        </p:nvSpPr>
        <p:spPr/>
        <p:txBody>
          <a:bodyPr/>
          <a:lstStyle/>
          <a:p>
            <a:fld id="{BEB0FBAD-FB2D-C947-92BF-342CB2E88C22}" type="datetime1">
              <a:rPr lang="nb-NO" smtClean="0"/>
              <a:t>19.01.2026</a:t>
            </a:fld>
            <a:endParaRPr lang="en-NO"/>
          </a:p>
        </p:txBody>
      </p:sp>
      <p:sp>
        <p:nvSpPr>
          <p:cNvPr id="5" name="Footer Placeholder 4">
            <a:extLst>
              <a:ext uri="{FF2B5EF4-FFF2-40B4-BE49-F238E27FC236}">
                <a16:creationId xmlns:a16="http://schemas.microsoft.com/office/drawing/2014/main" id="{B8CE8E1D-97AA-A0C7-C958-8949A25BBB30}"/>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41CEE43F-271A-96E8-C04E-70FFD4F07530}"/>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16386222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AA9B3-3174-2778-B70C-95CE80BB9BB9}"/>
              </a:ext>
            </a:extLst>
          </p:cNvPr>
          <p:cNvSpPr>
            <a:spLocks noGrp="1"/>
          </p:cNvSpPr>
          <p:nvPr>
            <p:ph type="ctrTitle"/>
          </p:nvPr>
        </p:nvSpPr>
        <p:spPr>
          <a:xfrm>
            <a:off x="2286000" y="1683544"/>
            <a:ext cx="13716000" cy="3581400"/>
          </a:xfrm>
        </p:spPr>
        <p:txBody>
          <a:bodyPr anchor="b"/>
          <a:lstStyle>
            <a:lvl1pPr algn="ctr">
              <a:defRPr sz="9000"/>
            </a:lvl1pPr>
          </a:lstStyle>
          <a:p>
            <a:r>
              <a:rPr lang="en-GB"/>
              <a:t>Click to edit Master title style</a:t>
            </a:r>
            <a:endParaRPr lang="en-NO"/>
          </a:p>
        </p:txBody>
      </p:sp>
      <p:sp>
        <p:nvSpPr>
          <p:cNvPr id="3" name="Subtitle 2">
            <a:extLst>
              <a:ext uri="{FF2B5EF4-FFF2-40B4-BE49-F238E27FC236}">
                <a16:creationId xmlns:a16="http://schemas.microsoft.com/office/drawing/2014/main" id="{2F77422C-C988-B6E8-6E31-0493657E4F2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NO"/>
          </a:p>
        </p:txBody>
      </p:sp>
      <p:sp>
        <p:nvSpPr>
          <p:cNvPr id="4" name="Date Placeholder 3">
            <a:extLst>
              <a:ext uri="{FF2B5EF4-FFF2-40B4-BE49-F238E27FC236}">
                <a16:creationId xmlns:a16="http://schemas.microsoft.com/office/drawing/2014/main" id="{A8618FA5-82B6-E38D-8CF5-B575B6860AC7}"/>
              </a:ext>
            </a:extLst>
          </p:cNvPr>
          <p:cNvSpPr>
            <a:spLocks noGrp="1"/>
          </p:cNvSpPr>
          <p:nvPr>
            <p:ph type="dt" sz="half" idx="10"/>
          </p:nvPr>
        </p:nvSpPr>
        <p:spPr/>
        <p:txBody>
          <a:bodyPr/>
          <a:lstStyle/>
          <a:p>
            <a:fld id="{A82BB389-D684-0349-97BA-26BD3DD867E3}" type="datetime1">
              <a:rPr lang="nb-NO" smtClean="0"/>
              <a:t>19.01.2026</a:t>
            </a:fld>
            <a:endParaRPr lang="en-NO"/>
          </a:p>
        </p:txBody>
      </p:sp>
      <p:sp>
        <p:nvSpPr>
          <p:cNvPr id="5" name="Footer Placeholder 4">
            <a:extLst>
              <a:ext uri="{FF2B5EF4-FFF2-40B4-BE49-F238E27FC236}">
                <a16:creationId xmlns:a16="http://schemas.microsoft.com/office/drawing/2014/main" id="{FB974DEA-C234-74FC-A26B-0DF26F68C172}"/>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2AA6BF64-0FB8-3FED-59D2-0670F62D846F}"/>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18194998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BF6C-ABDE-713D-4B89-926980F99178}"/>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E81768FD-CEF4-6FBD-51F4-197BF2D1138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89E1F45D-AD4F-AA74-7694-F8BF5246A44D}"/>
              </a:ext>
            </a:extLst>
          </p:cNvPr>
          <p:cNvSpPr>
            <a:spLocks noGrp="1"/>
          </p:cNvSpPr>
          <p:nvPr>
            <p:ph type="dt" sz="half" idx="10"/>
          </p:nvPr>
        </p:nvSpPr>
        <p:spPr/>
        <p:txBody>
          <a:bodyPr/>
          <a:lstStyle/>
          <a:p>
            <a:fld id="{3C5DEAE4-0F45-8641-B593-C941354B6DE9}" type="datetime1">
              <a:rPr lang="nb-NO" smtClean="0"/>
              <a:t>19.01.2026</a:t>
            </a:fld>
            <a:endParaRPr lang="en-NO"/>
          </a:p>
        </p:txBody>
      </p:sp>
      <p:sp>
        <p:nvSpPr>
          <p:cNvPr id="5" name="Footer Placeholder 4">
            <a:extLst>
              <a:ext uri="{FF2B5EF4-FFF2-40B4-BE49-F238E27FC236}">
                <a16:creationId xmlns:a16="http://schemas.microsoft.com/office/drawing/2014/main" id="{461BD618-1414-1F58-D5E8-A7EFA47DA563}"/>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2238F763-EF09-47C9-DC86-21FC29F7A0E6}"/>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593586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39D72-FFB4-130D-5F67-A0DD4FD119A5}"/>
              </a:ext>
            </a:extLst>
          </p:cNvPr>
          <p:cNvSpPr>
            <a:spLocks noGrp="1"/>
          </p:cNvSpPr>
          <p:nvPr>
            <p:ph type="title"/>
          </p:nvPr>
        </p:nvSpPr>
        <p:spPr/>
        <p:txBody>
          <a:bodyPr/>
          <a:lstStyle/>
          <a:p>
            <a:r>
              <a:rPr lang="en-GB"/>
              <a:t>Click to edit Master title style</a:t>
            </a:r>
            <a:endParaRPr lang="en-NO"/>
          </a:p>
        </p:txBody>
      </p:sp>
      <p:sp>
        <p:nvSpPr>
          <p:cNvPr id="3" name="Date Placeholder 2">
            <a:extLst>
              <a:ext uri="{FF2B5EF4-FFF2-40B4-BE49-F238E27FC236}">
                <a16:creationId xmlns:a16="http://schemas.microsoft.com/office/drawing/2014/main" id="{8EB3B927-09AC-F757-232C-9A6583AFE6C7}"/>
              </a:ext>
            </a:extLst>
          </p:cNvPr>
          <p:cNvSpPr>
            <a:spLocks noGrp="1"/>
          </p:cNvSpPr>
          <p:nvPr>
            <p:ph type="dt" sz="half" idx="10"/>
          </p:nvPr>
        </p:nvSpPr>
        <p:spPr/>
        <p:txBody>
          <a:bodyPr/>
          <a:lstStyle/>
          <a:p>
            <a:fld id="{490F8D66-D903-0F4B-A00A-2447D9AA4F3E}" type="datetimeFigureOut">
              <a:rPr lang="en-NO" smtClean="0"/>
              <a:t>01/19/2026</a:t>
            </a:fld>
            <a:endParaRPr lang="en-NO"/>
          </a:p>
        </p:txBody>
      </p:sp>
      <p:sp>
        <p:nvSpPr>
          <p:cNvPr id="4" name="Footer Placeholder 3">
            <a:extLst>
              <a:ext uri="{FF2B5EF4-FFF2-40B4-BE49-F238E27FC236}">
                <a16:creationId xmlns:a16="http://schemas.microsoft.com/office/drawing/2014/main" id="{990D0CE2-CBB1-E618-CE12-221E7CD069C0}"/>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6EF8165F-D666-E7F8-DE71-96E928101B42}"/>
              </a:ext>
            </a:extLst>
          </p:cNvPr>
          <p:cNvSpPr>
            <a:spLocks noGrp="1"/>
          </p:cNvSpPr>
          <p:nvPr>
            <p:ph type="sldNum" sz="quarter" idx="12"/>
          </p:nvPr>
        </p:nvSpPr>
        <p:spPr/>
        <p:txBody>
          <a:bodyPr/>
          <a:lstStyle/>
          <a:p>
            <a:fld id="{633BE6C4-C145-E846-A3B6-CB68B46056C1}" type="slidenum">
              <a:rPr lang="en-NO" smtClean="0"/>
              <a:t>‹#›</a:t>
            </a:fld>
            <a:endParaRPr lang="en-NO"/>
          </a:p>
        </p:txBody>
      </p:sp>
    </p:spTree>
    <p:extLst>
      <p:ext uri="{BB962C8B-B14F-4D97-AF65-F5344CB8AC3E}">
        <p14:creationId xmlns:p14="http://schemas.microsoft.com/office/powerpoint/2010/main" val="39127207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AB21-EF68-2C0C-B3DB-CE1F2545930C}"/>
              </a:ext>
            </a:extLst>
          </p:cNvPr>
          <p:cNvSpPr>
            <a:spLocks noGrp="1"/>
          </p:cNvSpPr>
          <p:nvPr>
            <p:ph type="title"/>
          </p:nvPr>
        </p:nvSpPr>
        <p:spPr>
          <a:xfrm>
            <a:off x="1247775" y="2564607"/>
            <a:ext cx="15773400" cy="4279106"/>
          </a:xfrm>
        </p:spPr>
        <p:txBody>
          <a:bodyPr anchor="b"/>
          <a:lstStyle>
            <a:lvl1pPr>
              <a:defRPr sz="9000"/>
            </a:lvl1pPr>
          </a:lstStyle>
          <a:p>
            <a:r>
              <a:rPr lang="en-GB"/>
              <a:t>Click to edit Master title style</a:t>
            </a:r>
            <a:endParaRPr lang="en-NO"/>
          </a:p>
        </p:txBody>
      </p:sp>
      <p:sp>
        <p:nvSpPr>
          <p:cNvPr id="3" name="Text Placeholder 2">
            <a:extLst>
              <a:ext uri="{FF2B5EF4-FFF2-40B4-BE49-F238E27FC236}">
                <a16:creationId xmlns:a16="http://schemas.microsoft.com/office/drawing/2014/main" id="{981DA1F1-D155-8E85-CF0F-A105CC7A2A56}"/>
              </a:ext>
            </a:extLst>
          </p:cNvPr>
          <p:cNvSpPr>
            <a:spLocks noGrp="1"/>
          </p:cNvSpPr>
          <p:nvPr>
            <p:ph type="body" idx="1"/>
          </p:nvPr>
        </p:nvSpPr>
        <p:spPr>
          <a:xfrm>
            <a:off x="1247775" y="6884195"/>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09391F5-DEF4-96C7-BA26-C5E5F404C21B}"/>
              </a:ext>
            </a:extLst>
          </p:cNvPr>
          <p:cNvSpPr>
            <a:spLocks noGrp="1"/>
          </p:cNvSpPr>
          <p:nvPr>
            <p:ph type="dt" sz="half" idx="10"/>
          </p:nvPr>
        </p:nvSpPr>
        <p:spPr/>
        <p:txBody>
          <a:bodyPr/>
          <a:lstStyle/>
          <a:p>
            <a:fld id="{F72A50A1-37FE-9244-BEC7-FBDCC258F03F}" type="datetime1">
              <a:rPr lang="nb-NO" smtClean="0"/>
              <a:t>19.01.2026</a:t>
            </a:fld>
            <a:endParaRPr lang="en-NO"/>
          </a:p>
        </p:txBody>
      </p:sp>
      <p:sp>
        <p:nvSpPr>
          <p:cNvPr id="5" name="Footer Placeholder 4">
            <a:extLst>
              <a:ext uri="{FF2B5EF4-FFF2-40B4-BE49-F238E27FC236}">
                <a16:creationId xmlns:a16="http://schemas.microsoft.com/office/drawing/2014/main" id="{CFF71409-007F-B648-AAC2-C1FD60CA84DB}"/>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EA5B2558-FB86-0224-73AC-4AD3958519CE}"/>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36232563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2041-0F2D-9264-B2DB-A2BAD56AC1E3}"/>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85875680-2520-2B10-7DED-B5D329E727C3}"/>
              </a:ext>
            </a:extLst>
          </p:cNvPr>
          <p:cNvSpPr>
            <a:spLocks noGrp="1"/>
          </p:cNvSpPr>
          <p:nvPr>
            <p:ph sz="half" idx="1"/>
          </p:nvPr>
        </p:nvSpPr>
        <p:spPr>
          <a:xfrm>
            <a:off x="1257300" y="2738437"/>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Content Placeholder 3">
            <a:extLst>
              <a:ext uri="{FF2B5EF4-FFF2-40B4-BE49-F238E27FC236}">
                <a16:creationId xmlns:a16="http://schemas.microsoft.com/office/drawing/2014/main" id="{3EB84778-9145-2270-2942-AD9C4BB1165F}"/>
              </a:ext>
            </a:extLst>
          </p:cNvPr>
          <p:cNvSpPr>
            <a:spLocks noGrp="1"/>
          </p:cNvSpPr>
          <p:nvPr>
            <p:ph sz="half" idx="2"/>
          </p:nvPr>
        </p:nvSpPr>
        <p:spPr>
          <a:xfrm>
            <a:off x="9258300" y="2738437"/>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1C655E6F-927A-D53F-3820-CA1E57FB101C}"/>
              </a:ext>
            </a:extLst>
          </p:cNvPr>
          <p:cNvSpPr>
            <a:spLocks noGrp="1"/>
          </p:cNvSpPr>
          <p:nvPr>
            <p:ph type="dt" sz="half" idx="10"/>
          </p:nvPr>
        </p:nvSpPr>
        <p:spPr/>
        <p:txBody>
          <a:bodyPr/>
          <a:lstStyle/>
          <a:p>
            <a:fld id="{9FA74D6E-2819-6D4D-B989-DDB2E91C1321}" type="datetime1">
              <a:rPr lang="nb-NO" smtClean="0"/>
              <a:t>19.01.2026</a:t>
            </a:fld>
            <a:endParaRPr lang="en-NO"/>
          </a:p>
        </p:txBody>
      </p:sp>
      <p:sp>
        <p:nvSpPr>
          <p:cNvPr id="6" name="Footer Placeholder 5">
            <a:extLst>
              <a:ext uri="{FF2B5EF4-FFF2-40B4-BE49-F238E27FC236}">
                <a16:creationId xmlns:a16="http://schemas.microsoft.com/office/drawing/2014/main" id="{06839FC9-6A2F-E7C2-8964-896C18A7E136}"/>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7" name="Slide Number Placeholder 6">
            <a:extLst>
              <a:ext uri="{FF2B5EF4-FFF2-40B4-BE49-F238E27FC236}">
                <a16:creationId xmlns:a16="http://schemas.microsoft.com/office/drawing/2014/main" id="{0D0A16A0-57F0-670F-C82E-9A99B9D39B37}"/>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34775993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AD15-9C2F-C112-442F-89A3F151BBD3}"/>
              </a:ext>
            </a:extLst>
          </p:cNvPr>
          <p:cNvSpPr>
            <a:spLocks noGrp="1"/>
          </p:cNvSpPr>
          <p:nvPr>
            <p:ph type="title"/>
          </p:nvPr>
        </p:nvSpPr>
        <p:spPr>
          <a:xfrm>
            <a:off x="1259682" y="547688"/>
            <a:ext cx="15773400" cy="1988345"/>
          </a:xfrm>
        </p:spPr>
        <p:txBody>
          <a:bodyPr/>
          <a:lstStyle/>
          <a:p>
            <a:r>
              <a:rPr lang="en-GB"/>
              <a:t>Click to edit Master title style</a:t>
            </a:r>
            <a:endParaRPr lang="en-NO"/>
          </a:p>
        </p:txBody>
      </p:sp>
      <p:sp>
        <p:nvSpPr>
          <p:cNvPr id="3" name="Text Placeholder 2">
            <a:extLst>
              <a:ext uri="{FF2B5EF4-FFF2-40B4-BE49-F238E27FC236}">
                <a16:creationId xmlns:a16="http://schemas.microsoft.com/office/drawing/2014/main" id="{54DDD5D8-CBA2-C068-1C08-F8DD82460D9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8E4C4756-5F15-1F6E-3081-77BAE956A58A}"/>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ext Placeholder 4">
            <a:extLst>
              <a:ext uri="{FF2B5EF4-FFF2-40B4-BE49-F238E27FC236}">
                <a16:creationId xmlns:a16="http://schemas.microsoft.com/office/drawing/2014/main" id="{83E6747F-D405-B49C-27CF-46E97CE4B1D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24844EB6-96F0-6559-8336-6E1E9EEDDDEF}"/>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7" name="Date Placeholder 6">
            <a:extLst>
              <a:ext uri="{FF2B5EF4-FFF2-40B4-BE49-F238E27FC236}">
                <a16:creationId xmlns:a16="http://schemas.microsoft.com/office/drawing/2014/main" id="{4F05D2CF-D2E8-D4A9-547B-5931580867C9}"/>
              </a:ext>
            </a:extLst>
          </p:cNvPr>
          <p:cNvSpPr>
            <a:spLocks noGrp="1"/>
          </p:cNvSpPr>
          <p:nvPr>
            <p:ph type="dt" sz="half" idx="10"/>
          </p:nvPr>
        </p:nvSpPr>
        <p:spPr/>
        <p:txBody>
          <a:bodyPr/>
          <a:lstStyle/>
          <a:p>
            <a:fld id="{474F8240-0E40-DB4D-91F4-7B7E38539166}" type="datetime1">
              <a:rPr lang="nb-NO" smtClean="0"/>
              <a:t>19.01.2026</a:t>
            </a:fld>
            <a:endParaRPr lang="en-NO"/>
          </a:p>
        </p:txBody>
      </p:sp>
      <p:sp>
        <p:nvSpPr>
          <p:cNvPr id="8" name="Footer Placeholder 7">
            <a:extLst>
              <a:ext uri="{FF2B5EF4-FFF2-40B4-BE49-F238E27FC236}">
                <a16:creationId xmlns:a16="http://schemas.microsoft.com/office/drawing/2014/main" id="{9ED62E96-3B20-AFAA-3E58-94D5EFFBDEFC}"/>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9" name="Slide Number Placeholder 8">
            <a:extLst>
              <a:ext uri="{FF2B5EF4-FFF2-40B4-BE49-F238E27FC236}">
                <a16:creationId xmlns:a16="http://schemas.microsoft.com/office/drawing/2014/main" id="{E5471C67-D645-B1A9-81CA-A9797E71D42D}"/>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24364750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605F-34A4-7F94-28E1-D1D0BCD72253}"/>
              </a:ext>
            </a:extLst>
          </p:cNvPr>
          <p:cNvSpPr>
            <a:spLocks noGrp="1"/>
          </p:cNvSpPr>
          <p:nvPr>
            <p:ph type="title"/>
          </p:nvPr>
        </p:nvSpPr>
        <p:spPr/>
        <p:txBody>
          <a:bodyPr/>
          <a:lstStyle/>
          <a:p>
            <a:r>
              <a:rPr lang="en-GB"/>
              <a:t>Click to edit Master title style</a:t>
            </a:r>
            <a:endParaRPr lang="en-NO"/>
          </a:p>
        </p:txBody>
      </p:sp>
      <p:sp>
        <p:nvSpPr>
          <p:cNvPr id="3" name="Date Placeholder 2">
            <a:extLst>
              <a:ext uri="{FF2B5EF4-FFF2-40B4-BE49-F238E27FC236}">
                <a16:creationId xmlns:a16="http://schemas.microsoft.com/office/drawing/2014/main" id="{DAF8D7D4-C57E-504B-2FA0-8A554D91C97C}"/>
              </a:ext>
            </a:extLst>
          </p:cNvPr>
          <p:cNvSpPr>
            <a:spLocks noGrp="1"/>
          </p:cNvSpPr>
          <p:nvPr>
            <p:ph type="dt" sz="half" idx="10"/>
          </p:nvPr>
        </p:nvSpPr>
        <p:spPr/>
        <p:txBody>
          <a:bodyPr/>
          <a:lstStyle/>
          <a:p>
            <a:fld id="{627E0011-6C00-9E4E-B234-8938BD217EB5}" type="datetime1">
              <a:rPr lang="nb-NO" smtClean="0"/>
              <a:t>19.01.2026</a:t>
            </a:fld>
            <a:endParaRPr lang="en-NO"/>
          </a:p>
        </p:txBody>
      </p:sp>
      <p:sp>
        <p:nvSpPr>
          <p:cNvPr id="4" name="Footer Placeholder 3">
            <a:extLst>
              <a:ext uri="{FF2B5EF4-FFF2-40B4-BE49-F238E27FC236}">
                <a16:creationId xmlns:a16="http://schemas.microsoft.com/office/drawing/2014/main" id="{F669585B-DF1B-3C10-2420-E402A7D266DB}"/>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5" name="Slide Number Placeholder 4">
            <a:extLst>
              <a:ext uri="{FF2B5EF4-FFF2-40B4-BE49-F238E27FC236}">
                <a16:creationId xmlns:a16="http://schemas.microsoft.com/office/drawing/2014/main" id="{DE4165FA-661B-619B-26D6-D648CBA4F440}"/>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21729564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49E98F-96B3-F205-898B-3ECC675C8377}"/>
              </a:ext>
            </a:extLst>
          </p:cNvPr>
          <p:cNvSpPr>
            <a:spLocks noGrp="1"/>
          </p:cNvSpPr>
          <p:nvPr>
            <p:ph type="dt" sz="half" idx="10"/>
          </p:nvPr>
        </p:nvSpPr>
        <p:spPr/>
        <p:txBody>
          <a:bodyPr/>
          <a:lstStyle/>
          <a:p>
            <a:fld id="{F091225E-8009-3C47-842B-8894357FDFEC}" type="datetime1">
              <a:rPr lang="nb-NO" smtClean="0"/>
              <a:t>19.01.2026</a:t>
            </a:fld>
            <a:endParaRPr lang="en-NO"/>
          </a:p>
        </p:txBody>
      </p:sp>
      <p:sp>
        <p:nvSpPr>
          <p:cNvPr id="3" name="Footer Placeholder 2">
            <a:extLst>
              <a:ext uri="{FF2B5EF4-FFF2-40B4-BE49-F238E27FC236}">
                <a16:creationId xmlns:a16="http://schemas.microsoft.com/office/drawing/2014/main" id="{5FA1D7DD-47D3-D05E-A840-01D5F22B534A}"/>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4" name="Slide Number Placeholder 3">
            <a:extLst>
              <a:ext uri="{FF2B5EF4-FFF2-40B4-BE49-F238E27FC236}">
                <a16:creationId xmlns:a16="http://schemas.microsoft.com/office/drawing/2014/main" id="{F90B16E1-5F0D-61D9-0932-6F7BAD1EC16B}"/>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6687637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A11DA-CFC4-0164-1ED6-F1C9788F5D05}"/>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NO"/>
          </a:p>
        </p:txBody>
      </p:sp>
      <p:sp>
        <p:nvSpPr>
          <p:cNvPr id="3" name="Content Placeholder 2">
            <a:extLst>
              <a:ext uri="{FF2B5EF4-FFF2-40B4-BE49-F238E27FC236}">
                <a16:creationId xmlns:a16="http://schemas.microsoft.com/office/drawing/2014/main" id="{C8C9A239-707B-AF36-0600-F43B2565E22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Text Placeholder 3">
            <a:extLst>
              <a:ext uri="{FF2B5EF4-FFF2-40B4-BE49-F238E27FC236}">
                <a16:creationId xmlns:a16="http://schemas.microsoft.com/office/drawing/2014/main" id="{6BE87FA6-627F-0769-F572-86F057A6EA1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822B8C90-6DC7-0037-F601-8363265EC2FF}"/>
              </a:ext>
            </a:extLst>
          </p:cNvPr>
          <p:cNvSpPr>
            <a:spLocks noGrp="1"/>
          </p:cNvSpPr>
          <p:nvPr>
            <p:ph type="dt" sz="half" idx="10"/>
          </p:nvPr>
        </p:nvSpPr>
        <p:spPr/>
        <p:txBody>
          <a:bodyPr/>
          <a:lstStyle/>
          <a:p>
            <a:fld id="{50B5310D-76DF-9A49-B3F7-7C12B1743357}" type="datetime1">
              <a:rPr lang="nb-NO" smtClean="0"/>
              <a:t>19.01.2026</a:t>
            </a:fld>
            <a:endParaRPr lang="en-NO"/>
          </a:p>
        </p:txBody>
      </p:sp>
      <p:sp>
        <p:nvSpPr>
          <p:cNvPr id="6" name="Footer Placeholder 5">
            <a:extLst>
              <a:ext uri="{FF2B5EF4-FFF2-40B4-BE49-F238E27FC236}">
                <a16:creationId xmlns:a16="http://schemas.microsoft.com/office/drawing/2014/main" id="{ED1806B4-9148-E742-85D4-A7145FB5D19A}"/>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7" name="Slide Number Placeholder 6">
            <a:extLst>
              <a:ext uri="{FF2B5EF4-FFF2-40B4-BE49-F238E27FC236}">
                <a16:creationId xmlns:a16="http://schemas.microsoft.com/office/drawing/2014/main" id="{0FB33C77-0CED-E702-A440-A2C90FB6558C}"/>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511136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BEDF-069F-81B6-4D2D-CB332B18A45D}"/>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7E20A632-8F54-8AA3-D27F-ED0EE8BA745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NO"/>
          </a:p>
        </p:txBody>
      </p:sp>
      <p:sp>
        <p:nvSpPr>
          <p:cNvPr id="4" name="Text Placeholder 3">
            <a:extLst>
              <a:ext uri="{FF2B5EF4-FFF2-40B4-BE49-F238E27FC236}">
                <a16:creationId xmlns:a16="http://schemas.microsoft.com/office/drawing/2014/main" id="{442DA81D-2606-A78F-60B4-91E3844F84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43A4948A-EFBC-C700-DBE5-8276D513BEF2}"/>
              </a:ext>
            </a:extLst>
          </p:cNvPr>
          <p:cNvSpPr>
            <a:spLocks noGrp="1"/>
          </p:cNvSpPr>
          <p:nvPr>
            <p:ph type="dt" sz="half" idx="10"/>
          </p:nvPr>
        </p:nvSpPr>
        <p:spPr/>
        <p:txBody>
          <a:bodyPr/>
          <a:lstStyle/>
          <a:p>
            <a:fld id="{79FADF37-F755-4D45-9FAE-9351045AE115}" type="datetime1">
              <a:rPr lang="nb-NO" smtClean="0"/>
              <a:t>19.01.2026</a:t>
            </a:fld>
            <a:endParaRPr lang="en-NO"/>
          </a:p>
        </p:txBody>
      </p:sp>
      <p:sp>
        <p:nvSpPr>
          <p:cNvPr id="6" name="Footer Placeholder 5">
            <a:extLst>
              <a:ext uri="{FF2B5EF4-FFF2-40B4-BE49-F238E27FC236}">
                <a16:creationId xmlns:a16="http://schemas.microsoft.com/office/drawing/2014/main" id="{13EB112A-2F39-EF13-D5C6-B61ACA957440}"/>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7" name="Slide Number Placeholder 6">
            <a:extLst>
              <a:ext uri="{FF2B5EF4-FFF2-40B4-BE49-F238E27FC236}">
                <a16:creationId xmlns:a16="http://schemas.microsoft.com/office/drawing/2014/main" id="{FDC9A992-68B9-1F24-7B93-E4AE7F23126D}"/>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20520455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E4606-D66A-7BF1-DD9A-D7B0F260D752}"/>
              </a:ext>
            </a:extLst>
          </p:cNvPr>
          <p:cNvSpPr>
            <a:spLocks noGrp="1"/>
          </p:cNvSpPr>
          <p:nvPr>
            <p:ph type="title"/>
          </p:nvPr>
        </p:nvSpPr>
        <p:spPr/>
        <p:txBody>
          <a:bodyPr/>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DE815363-D2AE-3DD5-35AD-6CF0E457D99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24F63687-0E8F-E8E4-CB06-6CB2CFEA3CE6}"/>
              </a:ext>
            </a:extLst>
          </p:cNvPr>
          <p:cNvSpPr>
            <a:spLocks noGrp="1"/>
          </p:cNvSpPr>
          <p:nvPr>
            <p:ph type="dt" sz="half" idx="10"/>
          </p:nvPr>
        </p:nvSpPr>
        <p:spPr/>
        <p:txBody>
          <a:bodyPr/>
          <a:lstStyle/>
          <a:p>
            <a:fld id="{596897C9-08EC-5346-B47D-82A30DFF218C}" type="datetime1">
              <a:rPr lang="nb-NO" smtClean="0"/>
              <a:t>19.01.2026</a:t>
            </a:fld>
            <a:endParaRPr lang="en-NO"/>
          </a:p>
        </p:txBody>
      </p:sp>
      <p:sp>
        <p:nvSpPr>
          <p:cNvPr id="5" name="Footer Placeholder 4">
            <a:extLst>
              <a:ext uri="{FF2B5EF4-FFF2-40B4-BE49-F238E27FC236}">
                <a16:creationId xmlns:a16="http://schemas.microsoft.com/office/drawing/2014/main" id="{867E814E-D0DA-F79E-9317-9D27DD7ED3AA}"/>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FCFF7375-B6EF-3CDE-30DA-1811EAE759BF}"/>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17582213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81A70F-1A12-2217-2419-D159C1302439}"/>
              </a:ext>
            </a:extLst>
          </p:cNvPr>
          <p:cNvSpPr>
            <a:spLocks noGrp="1"/>
          </p:cNvSpPr>
          <p:nvPr>
            <p:ph type="title" orient="vert"/>
          </p:nvPr>
        </p:nvSpPr>
        <p:spPr>
          <a:xfrm>
            <a:off x="13087350" y="547687"/>
            <a:ext cx="3943350" cy="8717757"/>
          </a:xfrm>
        </p:spPr>
        <p:txBody>
          <a:bodyPr vert="eaVert"/>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26DC7CDC-8B48-74CC-BC58-F4090CF36EE3}"/>
              </a:ext>
            </a:extLst>
          </p:cNvPr>
          <p:cNvSpPr>
            <a:spLocks noGrp="1"/>
          </p:cNvSpPr>
          <p:nvPr>
            <p:ph type="body" orient="vert" idx="1"/>
          </p:nvPr>
        </p:nvSpPr>
        <p:spPr>
          <a:xfrm>
            <a:off x="1257300" y="547687"/>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4FBE64AE-20AB-B305-B85F-C2CEB7EEA94F}"/>
              </a:ext>
            </a:extLst>
          </p:cNvPr>
          <p:cNvSpPr>
            <a:spLocks noGrp="1"/>
          </p:cNvSpPr>
          <p:nvPr>
            <p:ph type="dt" sz="half" idx="10"/>
          </p:nvPr>
        </p:nvSpPr>
        <p:spPr/>
        <p:txBody>
          <a:bodyPr/>
          <a:lstStyle/>
          <a:p>
            <a:fld id="{F1E40F7F-34CA-864E-B22A-821295694665}" type="datetime1">
              <a:rPr lang="nb-NO" smtClean="0"/>
              <a:t>19.01.2026</a:t>
            </a:fld>
            <a:endParaRPr lang="en-NO"/>
          </a:p>
        </p:txBody>
      </p:sp>
      <p:sp>
        <p:nvSpPr>
          <p:cNvPr id="5" name="Footer Placeholder 4">
            <a:extLst>
              <a:ext uri="{FF2B5EF4-FFF2-40B4-BE49-F238E27FC236}">
                <a16:creationId xmlns:a16="http://schemas.microsoft.com/office/drawing/2014/main" id="{B8CE8E1D-97AA-A0C7-C958-8949A25BBB30}"/>
              </a:ext>
            </a:extLst>
          </p:cNvPr>
          <p:cNvSpPr>
            <a:spLocks noGrp="1"/>
          </p:cNvSpPr>
          <p:nvPr>
            <p:ph type="ftr" sz="quarter" idx="11"/>
          </p:nvPr>
        </p:nvSpPr>
        <p:spPr>
          <a:xfrm>
            <a:off x="6057900" y="9534526"/>
            <a:ext cx="6172200" cy="547688"/>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41CEE43F-271A-96E8-C04E-70FFD4F07530}"/>
              </a:ext>
            </a:extLst>
          </p:cNvPr>
          <p:cNvSpPr>
            <a:spLocks noGrp="1"/>
          </p:cNvSpPr>
          <p:nvPr>
            <p:ph type="sldNum" sz="quarter" idx="12"/>
          </p:nvPr>
        </p:nvSpPr>
        <p:spPr/>
        <p:txBody>
          <a:bodyPr/>
          <a:lstStyle/>
          <a:p>
            <a:fld id="{AF795B5B-84F6-B942-9437-5474501AE1A7}" type="slidenum">
              <a:rPr lang="en-NO" smtClean="0"/>
              <a:t>‹#›</a:t>
            </a:fld>
            <a:endParaRPr lang="en-NO"/>
          </a:p>
        </p:txBody>
      </p:sp>
    </p:spTree>
    <p:extLst>
      <p:ext uri="{BB962C8B-B14F-4D97-AF65-F5344CB8AC3E}">
        <p14:creationId xmlns:p14="http://schemas.microsoft.com/office/powerpoint/2010/main" val="1523309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053934-F0A7-F8DC-9147-2738F53B44B5}"/>
              </a:ext>
            </a:extLst>
          </p:cNvPr>
          <p:cNvSpPr>
            <a:spLocks noGrp="1"/>
          </p:cNvSpPr>
          <p:nvPr>
            <p:ph type="dt" sz="half" idx="10"/>
          </p:nvPr>
        </p:nvSpPr>
        <p:spPr/>
        <p:txBody>
          <a:bodyPr/>
          <a:lstStyle/>
          <a:p>
            <a:fld id="{490F8D66-D903-0F4B-A00A-2447D9AA4F3E}" type="datetimeFigureOut">
              <a:rPr lang="en-NO" smtClean="0"/>
              <a:t>01/19/2026</a:t>
            </a:fld>
            <a:endParaRPr lang="en-NO"/>
          </a:p>
        </p:txBody>
      </p:sp>
      <p:sp>
        <p:nvSpPr>
          <p:cNvPr id="3" name="Footer Placeholder 2">
            <a:extLst>
              <a:ext uri="{FF2B5EF4-FFF2-40B4-BE49-F238E27FC236}">
                <a16:creationId xmlns:a16="http://schemas.microsoft.com/office/drawing/2014/main" id="{BD542585-97D7-AB44-11CD-115EBAC18E9C}"/>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4E9215A9-49FD-562C-ADE5-77CFCE518FFB}"/>
              </a:ext>
            </a:extLst>
          </p:cNvPr>
          <p:cNvSpPr>
            <a:spLocks noGrp="1"/>
          </p:cNvSpPr>
          <p:nvPr>
            <p:ph type="sldNum" sz="quarter" idx="12"/>
          </p:nvPr>
        </p:nvSpPr>
        <p:spPr/>
        <p:txBody>
          <a:bodyPr/>
          <a:lstStyle/>
          <a:p>
            <a:fld id="{633BE6C4-C145-E846-A3B6-CB68B46056C1}" type="slidenum">
              <a:rPr lang="en-NO" smtClean="0"/>
              <a:t>‹#›</a:t>
            </a:fld>
            <a:endParaRPr lang="en-NO"/>
          </a:p>
        </p:txBody>
      </p:sp>
    </p:spTree>
    <p:extLst>
      <p:ext uri="{BB962C8B-B14F-4D97-AF65-F5344CB8AC3E}">
        <p14:creationId xmlns:p14="http://schemas.microsoft.com/office/powerpoint/2010/main" val="1259755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73220-5065-8149-7E04-86E9144A6F31}"/>
              </a:ext>
            </a:extLst>
          </p:cNvPr>
          <p:cNvSpPr>
            <a:spLocks noGrp="1"/>
          </p:cNvSpPr>
          <p:nvPr>
            <p:ph type="title"/>
          </p:nvPr>
        </p:nvSpPr>
        <p:spPr>
          <a:xfrm>
            <a:off x="1260475" y="685800"/>
            <a:ext cx="5897563" cy="2400300"/>
          </a:xfrm>
        </p:spPr>
        <p:txBody>
          <a:bodyPr anchor="b"/>
          <a:lstStyle>
            <a:lvl1pPr>
              <a:defRPr sz="3200"/>
            </a:lvl1pPr>
          </a:lstStyle>
          <a:p>
            <a:r>
              <a:rPr lang="en-GB"/>
              <a:t>Click to edit Master title style</a:t>
            </a:r>
            <a:endParaRPr lang="en-NO"/>
          </a:p>
        </p:txBody>
      </p:sp>
      <p:sp>
        <p:nvSpPr>
          <p:cNvPr id="3" name="Content Placeholder 2">
            <a:extLst>
              <a:ext uri="{FF2B5EF4-FFF2-40B4-BE49-F238E27FC236}">
                <a16:creationId xmlns:a16="http://schemas.microsoft.com/office/drawing/2014/main" id="{36035F36-3B68-1A31-A63F-717F642B2072}"/>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Text Placeholder 3">
            <a:extLst>
              <a:ext uri="{FF2B5EF4-FFF2-40B4-BE49-F238E27FC236}">
                <a16:creationId xmlns:a16="http://schemas.microsoft.com/office/drawing/2014/main" id="{D684B7E1-3666-9CFE-2F1B-AFD5DC5FE841}"/>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214805-20EB-3EB9-1CB0-CCFEABE875D3}"/>
              </a:ext>
            </a:extLst>
          </p:cNvPr>
          <p:cNvSpPr>
            <a:spLocks noGrp="1"/>
          </p:cNvSpPr>
          <p:nvPr>
            <p:ph type="dt" sz="half" idx="10"/>
          </p:nvPr>
        </p:nvSpPr>
        <p:spPr/>
        <p:txBody>
          <a:bodyPr/>
          <a:lstStyle/>
          <a:p>
            <a:fld id="{490F8D66-D903-0F4B-A00A-2447D9AA4F3E}" type="datetimeFigureOut">
              <a:rPr lang="en-NO" smtClean="0"/>
              <a:t>01/19/2026</a:t>
            </a:fld>
            <a:endParaRPr lang="en-NO"/>
          </a:p>
        </p:txBody>
      </p:sp>
      <p:sp>
        <p:nvSpPr>
          <p:cNvPr id="6" name="Footer Placeholder 5">
            <a:extLst>
              <a:ext uri="{FF2B5EF4-FFF2-40B4-BE49-F238E27FC236}">
                <a16:creationId xmlns:a16="http://schemas.microsoft.com/office/drawing/2014/main" id="{7E92734C-E9AA-DA3D-7DDC-7B7EB45CB848}"/>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0E48B5FC-E0C7-4E68-E967-169EBD019454}"/>
              </a:ext>
            </a:extLst>
          </p:cNvPr>
          <p:cNvSpPr>
            <a:spLocks noGrp="1"/>
          </p:cNvSpPr>
          <p:nvPr>
            <p:ph type="sldNum" sz="quarter" idx="12"/>
          </p:nvPr>
        </p:nvSpPr>
        <p:spPr/>
        <p:txBody>
          <a:bodyPr/>
          <a:lstStyle/>
          <a:p>
            <a:fld id="{633BE6C4-C145-E846-A3B6-CB68B46056C1}" type="slidenum">
              <a:rPr lang="en-NO" smtClean="0"/>
              <a:t>‹#›</a:t>
            </a:fld>
            <a:endParaRPr lang="en-NO"/>
          </a:p>
        </p:txBody>
      </p:sp>
    </p:spTree>
    <p:extLst>
      <p:ext uri="{BB962C8B-B14F-4D97-AF65-F5344CB8AC3E}">
        <p14:creationId xmlns:p14="http://schemas.microsoft.com/office/powerpoint/2010/main" val="3228714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8F8A85-04B9-A4CC-458C-AA9A9413EA55}"/>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Autofit/>
          </a:bodyPr>
          <a:lstStyle/>
          <a:p>
            <a:r>
              <a:rPr lang="en-GB"/>
              <a:t>Master title</a:t>
            </a:r>
            <a:endParaRPr lang="en-NO"/>
          </a:p>
        </p:txBody>
      </p:sp>
      <p:sp>
        <p:nvSpPr>
          <p:cNvPr id="3" name="Text Placeholder 2">
            <a:extLst>
              <a:ext uri="{FF2B5EF4-FFF2-40B4-BE49-F238E27FC236}">
                <a16:creationId xmlns:a16="http://schemas.microsoft.com/office/drawing/2014/main" id="{C5F46D83-40FB-5671-8CAA-210217245F12}"/>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0385AE9C-CF4D-AB8D-D092-A6419429F193}"/>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b="0" i="0">
                <a:solidFill>
                  <a:schemeClr val="tx1"/>
                </a:solidFill>
                <a:latin typeface="General Sans Medium" pitchFamily="2" charset="77"/>
              </a:defRPr>
            </a:lvl1pPr>
          </a:lstStyle>
          <a:p>
            <a:fld id="{490F8D66-D903-0F4B-A00A-2447D9AA4F3E}" type="datetimeFigureOut">
              <a:rPr lang="en-NO" smtClean="0"/>
              <a:pPr/>
              <a:t>01/19/2026</a:t>
            </a:fld>
            <a:endParaRPr lang="en-NO"/>
          </a:p>
        </p:txBody>
      </p:sp>
      <p:sp>
        <p:nvSpPr>
          <p:cNvPr id="5" name="Footer Placeholder 4">
            <a:extLst>
              <a:ext uri="{FF2B5EF4-FFF2-40B4-BE49-F238E27FC236}">
                <a16:creationId xmlns:a16="http://schemas.microsoft.com/office/drawing/2014/main" id="{42389169-7CD5-6064-F2F0-610EE226E337}"/>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b="0" i="0">
                <a:solidFill>
                  <a:schemeClr val="tx1"/>
                </a:solidFill>
                <a:latin typeface="General Sans Medium" pitchFamily="2" charset="77"/>
              </a:defRPr>
            </a:lvl1pPr>
          </a:lstStyle>
          <a:p>
            <a:endParaRPr lang="en-NO"/>
          </a:p>
        </p:txBody>
      </p:sp>
      <p:sp>
        <p:nvSpPr>
          <p:cNvPr id="6" name="Slide Number Placeholder 5">
            <a:extLst>
              <a:ext uri="{FF2B5EF4-FFF2-40B4-BE49-F238E27FC236}">
                <a16:creationId xmlns:a16="http://schemas.microsoft.com/office/drawing/2014/main" id="{6A315E9C-6617-CC73-3BCF-549F530D282A}"/>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b="0" i="0">
                <a:solidFill>
                  <a:schemeClr val="tx1"/>
                </a:solidFill>
                <a:latin typeface="General Sans Medium" pitchFamily="2" charset="77"/>
              </a:defRPr>
            </a:lvl1pPr>
          </a:lstStyle>
          <a:p>
            <a:fld id="{633BE6C4-C145-E846-A3B6-CB68B46056C1}" type="slidenum">
              <a:rPr lang="en-NO" smtClean="0"/>
              <a:pPr/>
              <a:t>‹#›</a:t>
            </a:fld>
            <a:endParaRPr lang="en-NO"/>
          </a:p>
        </p:txBody>
      </p:sp>
    </p:spTree>
    <p:extLst>
      <p:ext uri="{BB962C8B-B14F-4D97-AF65-F5344CB8AC3E}">
        <p14:creationId xmlns:p14="http://schemas.microsoft.com/office/powerpoint/2010/main" val="1313679628"/>
      </p:ext>
    </p:extLst>
  </p:cSld>
  <p:clrMap bg1="lt1" tx1="dk1" bg2="lt2" tx2="dk2" accent1="accent1" accent2="accent2" accent3="accent3" accent4="accent4" accent5="accent5" accent6="accent6" hlink="hlink" folHlink="folHlink"/>
  <p:sldLayoutIdLst>
    <p:sldLayoutId id="2147483733" r:id="rId1"/>
    <p:sldLayoutId id="2147483744"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l" defTabSz="914400" rtl="0" eaLnBrk="1" latinLnBrk="0" hangingPunct="1">
        <a:lnSpc>
          <a:spcPct val="90000"/>
        </a:lnSpc>
        <a:spcBef>
          <a:spcPct val="0"/>
        </a:spcBef>
        <a:buNone/>
        <a:defRPr sz="10000" b="1" i="0" kern="1200">
          <a:solidFill>
            <a:schemeClr val="tx1"/>
          </a:solidFill>
          <a:latin typeface="General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B5DB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2259F4-E43C-CD3D-2DB1-65C28BB1F2B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654636B0-C3D6-BA5E-F73C-8384E8770679}"/>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A83CE590-C461-C8B7-2C16-8B2D5118ACF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rgbClr val="392847"/>
                </a:solidFill>
              </a:defRPr>
            </a:lvl1pPr>
          </a:lstStyle>
          <a:p>
            <a:fld id="{92D49077-3078-9A4F-82E3-43A824FE7084}" type="datetime1">
              <a:rPr lang="nb-NO" smtClean="0"/>
              <a:t>19.01.2026</a:t>
            </a:fld>
            <a:endParaRPr lang="en-NO"/>
          </a:p>
        </p:txBody>
      </p:sp>
      <p:sp>
        <p:nvSpPr>
          <p:cNvPr id="6" name="Slide Number Placeholder 5">
            <a:extLst>
              <a:ext uri="{FF2B5EF4-FFF2-40B4-BE49-F238E27FC236}">
                <a16:creationId xmlns:a16="http://schemas.microsoft.com/office/drawing/2014/main" id="{81A53A40-DDF4-323D-8590-06FE8A5DD0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rgbClr val="392847"/>
                </a:solidFill>
              </a:defRPr>
            </a:lvl1pPr>
          </a:lstStyle>
          <a:p>
            <a:fld id="{AF795B5B-84F6-B942-9437-5474501AE1A7}" type="slidenum">
              <a:rPr lang="en-NO" smtClean="0"/>
              <a:pPr/>
              <a:t>‹#›</a:t>
            </a:fld>
            <a:endParaRPr lang="en-NO"/>
          </a:p>
        </p:txBody>
      </p:sp>
      <p:sp>
        <p:nvSpPr>
          <p:cNvPr id="7" name="Footer Placeholder 6">
            <a:extLst>
              <a:ext uri="{FF2B5EF4-FFF2-40B4-BE49-F238E27FC236}">
                <a16:creationId xmlns:a16="http://schemas.microsoft.com/office/drawing/2014/main" id="{C4E9801B-3FBF-56B0-B3CF-5C2EC185F07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rgbClr val="392847"/>
                </a:solidFill>
              </a:defRPr>
            </a:lvl1pPr>
          </a:lstStyle>
          <a:p>
            <a:endParaRPr lang="en-NO"/>
          </a:p>
        </p:txBody>
      </p:sp>
    </p:spTree>
    <p:extLst>
      <p:ext uri="{BB962C8B-B14F-4D97-AF65-F5344CB8AC3E}">
        <p14:creationId xmlns:p14="http://schemas.microsoft.com/office/powerpoint/2010/main" val="274737963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1371600" rtl="0" eaLnBrk="1" latinLnBrk="0" hangingPunct="1">
        <a:lnSpc>
          <a:spcPct val="90000"/>
        </a:lnSpc>
        <a:spcBef>
          <a:spcPct val="0"/>
        </a:spcBef>
        <a:buNone/>
        <a:defRPr sz="6600" b="1" i="0" kern="1200">
          <a:solidFill>
            <a:srgbClr val="392847"/>
          </a:solidFill>
          <a:latin typeface="General Sans" pitchFamily="2" charset="77"/>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392847"/>
          </a:solidFill>
          <a:latin typeface="General Sans" pitchFamily="2" charset="77"/>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392847"/>
          </a:solidFill>
          <a:latin typeface="General Sans" pitchFamily="2" charset="77"/>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392847"/>
          </a:solidFill>
          <a:latin typeface="General Sans" pitchFamily="2" charset="77"/>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NO"/>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B5DB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2259F4-E43C-CD3D-2DB1-65C28BB1F2B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654636B0-C3D6-BA5E-F73C-8384E8770679}"/>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A83CE590-C461-C8B7-2C16-8B2D5118ACF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rgbClr val="392847"/>
                </a:solidFill>
              </a:defRPr>
            </a:lvl1pPr>
          </a:lstStyle>
          <a:p>
            <a:fld id="{92D49077-3078-9A4F-82E3-43A824FE7084}" type="datetime1">
              <a:rPr lang="nb-NO" smtClean="0"/>
              <a:t>19.01.2026</a:t>
            </a:fld>
            <a:endParaRPr lang="en-NO"/>
          </a:p>
        </p:txBody>
      </p:sp>
      <p:sp>
        <p:nvSpPr>
          <p:cNvPr id="6" name="Slide Number Placeholder 5">
            <a:extLst>
              <a:ext uri="{FF2B5EF4-FFF2-40B4-BE49-F238E27FC236}">
                <a16:creationId xmlns:a16="http://schemas.microsoft.com/office/drawing/2014/main" id="{81A53A40-DDF4-323D-8590-06FE8A5DD0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rgbClr val="392847"/>
                </a:solidFill>
              </a:defRPr>
            </a:lvl1pPr>
          </a:lstStyle>
          <a:p>
            <a:fld id="{AF795B5B-84F6-B942-9437-5474501AE1A7}" type="slidenum">
              <a:rPr lang="en-NO" smtClean="0"/>
              <a:pPr/>
              <a:t>‹#›</a:t>
            </a:fld>
            <a:endParaRPr lang="en-NO"/>
          </a:p>
        </p:txBody>
      </p:sp>
      <p:sp>
        <p:nvSpPr>
          <p:cNvPr id="7" name="Footer Placeholder 6">
            <a:extLst>
              <a:ext uri="{FF2B5EF4-FFF2-40B4-BE49-F238E27FC236}">
                <a16:creationId xmlns:a16="http://schemas.microsoft.com/office/drawing/2014/main" id="{C4E9801B-3FBF-56B0-B3CF-5C2EC185F07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rgbClr val="392847"/>
                </a:solidFill>
              </a:defRPr>
            </a:lvl1pPr>
          </a:lstStyle>
          <a:p>
            <a:endParaRPr lang="en-NO"/>
          </a:p>
        </p:txBody>
      </p:sp>
    </p:spTree>
    <p:extLst>
      <p:ext uri="{BB962C8B-B14F-4D97-AF65-F5344CB8AC3E}">
        <p14:creationId xmlns:p14="http://schemas.microsoft.com/office/powerpoint/2010/main" val="2430088006"/>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p:txStyles>
    <p:titleStyle>
      <a:lvl1pPr algn="l" defTabSz="1371600" rtl="0" eaLnBrk="1" latinLnBrk="0" hangingPunct="1">
        <a:lnSpc>
          <a:spcPct val="90000"/>
        </a:lnSpc>
        <a:spcBef>
          <a:spcPct val="0"/>
        </a:spcBef>
        <a:buNone/>
        <a:defRPr sz="6600" b="1" i="0" kern="1200">
          <a:solidFill>
            <a:srgbClr val="392847"/>
          </a:solidFill>
          <a:latin typeface="General Sans" pitchFamily="2" charset="77"/>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392847"/>
          </a:solidFill>
          <a:latin typeface="General Sans" pitchFamily="2" charset="77"/>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392847"/>
          </a:solidFill>
          <a:latin typeface="General Sans" pitchFamily="2" charset="77"/>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392847"/>
          </a:solidFill>
          <a:latin typeface="General Sans" pitchFamily="2" charset="77"/>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NO"/>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D2D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83CE590-C461-C8B7-2C16-8B2D5118ACF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rgbClr val="392847"/>
                </a:solidFill>
              </a:defRPr>
            </a:lvl1pPr>
          </a:lstStyle>
          <a:p>
            <a:fld id="{6F7BF621-17F4-2C48-ABC1-06CA783F880E}" type="datetime1">
              <a:rPr lang="nb-NO" smtClean="0"/>
              <a:t>19.01.2026</a:t>
            </a:fld>
            <a:endParaRPr lang="en-NO"/>
          </a:p>
        </p:txBody>
      </p:sp>
      <p:sp>
        <p:nvSpPr>
          <p:cNvPr id="5" name="Title Placeholder 4">
            <a:extLst>
              <a:ext uri="{FF2B5EF4-FFF2-40B4-BE49-F238E27FC236}">
                <a16:creationId xmlns:a16="http://schemas.microsoft.com/office/drawing/2014/main" id="{01F04103-88CC-D315-1410-8E5BD18D8B2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8" name="Text Placeholder 7">
            <a:extLst>
              <a:ext uri="{FF2B5EF4-FFF2-40B4-BE49-F238E27FC236}">
                <a16:creationId xmlns:a16="http://schemas.microsoft.com/office/drawing/2014/main" id="{7E1FE55E-8D3C-C69D-D64C-1EEE560EEDC6}"/>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9" name="Slide Number Placeholder 8">
            <a:extLst>
              <a:ext uri="{FF2B5EF4-FFF2-40B4-BE49-F238E27FC236}">
                <a16:creationId xmlns:a16="http://schemas.microsoft.com/office/drawing/2014/main" id="{BFDA9949-D400-98B5-7089-A2D84B23535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rgbClr val="392847"/>
                </a:solidFill>
              </a:defRPr>
            </a:lvl1pPr>
          </a:lstStyle>
          <a:p>
            <a:fld id="{186C3829-0136-8A40-B2B1-70DB5F2EA495}" type="slidenum">
              <a:rPr lang="en-NO" smtClean="0"/>
              <a:pPr/>
              <a:t>‹#›</a:t>
            </a:fld>
            <a:endParaRPr lang="en-NO"/>
          </a:p>
        </p:txBody>
      </p:sp>
      <p:sp>
        <p:nvSpPr>
          <p:cNvPr id="10" name="Footer Placeholder 9">
            <a:extLst>
              <a:ext uri="{FF2B5EF4-FFF2-40B4-BE49-F238E27FC236}">
                <a16:creationId xmlns:a16="http://schemas.microsoft.com/office/drawing/2014/main" id="{FF919703-FB0C-651C-92A5-C99EE0DE1D5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rgbClr val="392847"/>
                </a:solidFill>
              </a:defRPr>
            </a:lvl1pPr>
          </a:lstStyle>
          <a:p>
            <a:endParaRPr lang="en-NO"/>
          </a:p>
        </p:txBody>
      </p:sp>
    </p:spTree>
    <p:extLst>
      <p:ext uri="{BB962C8B-B14F-4D97-AF65-F5344CB8AC3E}">
        <p14:creationId xmlns:p14="http://schemas.microsoft.com/office/powerpoint/2010/main" val="111507002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p:txStyles>
    <p:titleStyle>
      <a:lvl1pPr algn="l" defTabSz="1371600" rtl="0" eaLnBrk="1" latinLnBrk="0" hangingPunct="1">
        <a:lnSpc>
          <a:spcPct val="90000"/>
        </a:lnSpc>
        <a:spcBef>
          <a:spcPct val="0"/>
        </a:spcBef>
        <a:buNone/>
        <a:defRPr sz="6600" b="1" i="0" kern="1200">
          <a:solidFill>
            <a:srgbClr val="392847"/>
          </a:solidFill>
          <a:latin typeface="General Sans" pitchFamily="2" charset="77"/>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392847"/>
          </a:solidFill>
          <a:latin typeface="General Sans" pitchFamily="2" charset="77"/>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392847"/>
          </a:solidFill>
          <a:latin typeface="General Sans" pitchFamily="2" charset="77"/>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392847"/>
          </a:solidFill>
          <a:latin typeface="General Sans" pitchFamily="2" charset="77"/>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NO"/>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5875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2259F4-E43C-CD3D-2DB1-65C28BB1F2B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654636B0-C3D6-BA5E-F73C-8384E8770679}"/>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A83CE590-C461-C8B7-2C16-8B2D5118ACF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rgbClr val="392847"/>
                </a:solidFill>
              </a:defRPr>
            </a:lvl1pPr>
          </a:lstStyle>
          <a:p>
            <a:fld id="{304A474C-8BC0-F842-8F2F-D680F1EA0261}" type="datetime1">
              <a:rPr lang="nb-NO" smtClean="0"/>
              <a:t>19.01.2026</a:t>
            </a:fld>
            <a:endParaRPr lang="en-NO"/>
          </a:p>
        </p:txBody>
      </p:sp>
      <p:sp>
        <p:nvSpPr>
          <p:cNvPr id="6" name="Slide Number Placeholder 5">
            <a:extLst>
              <a:ext uri="{FF2B5EF4-FFF2-40B4-BE49-F238E27FC236}">
                <a16:creationId xmlns:a16="http://schemas.microsoft.com/office/drawing/2014/main" id="{81A53A40-DDF4-323D-8590-06FE8A5DD0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rgbClr val="392847"/>
                </a:solidFill>
              </a:defRPr>
            </a:lvl1pPr>
          </a:lstStyle>
          <a:p>
            <a:fld id="{AF795B5B-84F6-B942-9437-5474501AE1A7}" type="slidenum">
              <a:rPr lang="en-NO" smtClean="0"/>
              <a:pPr/>
              <a:t>‹#›</a:t>
            </a:fld>
            <a:endParaRPr lang="en-NO"/>
          </a:p>
        </p:txBody>
      </p:sp>
      <p:sp>
        <p:nvSpPr>
          <p:cNvPr id="7" name="Footer Placeholder 6">
            <a:extLst>
              <a:ext uri="{FF2B5EF4-FFF2-40B4-BE49-F238E27FC236}">
                <a16:creationId xmlns:a16="http://schemas.microsoft.com/office/drawing/2014/main" id="{C4E9801B-3FBF-56B0-B3CF-5C2EC185F07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rgbClr val="392847"/>
                </a:solidFill>
              </a:defRPr>
            </a:lvl1pPr>
          </a:lstStyle>
          <a:p>
            <a:endParaRPr lang="en-NO"/>
          </a:p>
        </p:txBody>
      </p:sp>
    </p:spTree>
    <p:extLst>
      <p:ext uri="{BB962C8B-B14F-4D97-AF65-F5344CB8AC3E}">
        <p14:creationId xmlns:p14="http://schemas.microsoft.com/office/powerpoint/2010/main" val="38473604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p:txStyles>
    <p:titleStyle>
      <a:lvl1pPr algn="l" defTabSz="1371600" rtl="0" eaLnBrk="1" latinLnBrk="0" hangingPunct="1">
        <a:lnSpc>
          <a:spcPct val="90000"/>
        </a:lnSpc>
        <a:spcBef>
          <a:spcPct val="0"/>
        </a:spcBef>
        <a:buNone/>
        <a:defRPr sz="6600" b="1" i="0" kern="1200">
          <a:solidFill>
            <a:srgbClr val="392847"/>
          </a:solidFill>
          <a:latin typeface="General Sans" pitchFamily="2" charset="77"/>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392847"/>
          </a:solidFill>
          <a:latin typeface="General Sans" pitchFamily="2" charset="77"/>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392847"/>
          </a:solidFill>
          <a:latin typeface="General Sans" pitchFamily="2" charset="77"/>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392847"/>
          </a:solidFill>
          <a:latin typeface="General Sans" pitchFamily="2" charset="77"/>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NO"/>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E58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2259F4-E43C-CD3D-2DB1-65C28BB1F2B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654636B0-C3D6-BA5E-F73C-8384E8770679}"/>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A83CE590-C461-C8B7-2C16-8B2D5118ACF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rgbClr val="392847"/>
                </a:solidFill>
              </a:defRPr>
            </a:lvl1pPr>
          </a:lstStyle>
          <a:p>
            <a:fld id="{1225A800-8855-0A4A-8E40-8945A291F6A1}" type="datetime1">
              <a:rPr lang="nb-NO" smtClean="0"/>
              <a:t>19.01.2026</a:t>
            </a:fld>
            <a:endParaRPr lang="en-NO"/>
          </a:p>
        </p:txBody>
      </p:sp>
      <p:sp>
        <p:nvSpPr>
          <p:cNvPr id="6" name="Slide Number Placeholder 5">
            <a:extLst>
              <a:ext uri="{FF2B5EF4-FFF2-40B4-BE49-F238E27FC236}">
                <a16:creationId xmlns:a16="http://schemas.microsoft.com/office/drawing/2014/main" id="{81A53A40-DDF4-323D-8590-06FE8A5DD0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rgbClr val="392847"/>
                </a:solidFill>
              </a:defRPr>
            </a:lvl1pPr>
          </a:lstStyle>
          <a:p>
            <a:fld id="{AF795B5B-84F6-B942-9437-5474501AE1A7}" type="slidenum">
              <a:rPr lang="en-NO" smtClean="0"/>
              <a:pPr/>
              <a:t>‹#›</a:t>
            </a:fld>
            <a:endParaRPr lang="en-NO"/>
          </a:p>
        </p:txBody>
      </p:sp>
      <p:sp>
        <p:nvSpPr>
          <p:cNvPr id="7" name="Footer Placeholder 6">
            <a:extLst>
              <a:ext uri="{FF2B5EF4-FFF2-40B4-BE49-F238E27FC236}">
                <a16:creationId xmlns:a16="http://schemas.microsoft.com/office/drawing/2014/main" id="{C4E9801B-3FBF-56B0-B3CF-5C2EC185F07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rgbClr val="392847"/>
                </a:solidFill>
              </a:defRPr>
            </a:lvl1pPr>
          </a:lstStyle>
          <a:p>
            <a:endParaRPr lang="en-NO"/>
          </a:p>
        </p:txBody>
      </p:sp>
    </p:spTree>
    <p:extLst>
      <p:ext uri="{BB962C8B-B14F-4D97-AF65-F5344CB8AC3E}">
        <p14:creationId xmlns:p14="http://schemas.microsoft.com/office/powerpoint/2010/main" val="417413345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p:txStyles>
    <p:titleStyle>
      <a:lvl1pPr algn="l" defTabSz="1371600" rtl="0" eaLnBrk="1" latinLnBrk="0" hangingPunct="1">
        <a:lnSpc>
          <a:spcPct val="90000"/>
        </a:lnSpc>
        <a:spcBef>
          <a:spcPct val="0"/>
        </a:spcBef>
        <a:buNone/>
        <a:defRPr sz="6600" b="1" i="0" kern="1200">
          <a:solidFill>
            <a:srgbClr val="392847"/>
          </a:solidFill>
          <a:latin typeface="General Sans" pitchFamily="2" charset="77"/>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392847"/>
          </a:solidFill>
          <a:latin typeface="General Sans" pitchFamily="2" charset="77"/>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392847"/>
          </a:solidFill>
          <a:latin typeface="General Sans" pitchFamily="2" charset="77"/>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392847"/>
          </a:solidFill>
          <a:latin typeface="General Sans" pitchFamily="2" charset="77"/>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NO"/>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39284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2259F4-E43C-CD3D-2DB1-65C28BB1F2B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654636B0-C3D6-BA5E-F73C-8384E8770679}"/>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A83CE590-C461-C8B7-2C16-8B2D5118ACF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solidFill>
              </a:defRPr>
            </a:lvl1pPr>
          </a:lstStyle>
          <a:p>
            <a:fld id="{4082F817-7D29-D74B-917E-C52423261FAA}" type="datetime1">
              <a:rPr lang="nb-NO" smtClean="0"/>
              <a:t>19.01.2026</a:t>
            </a:fld>
            <a:endParaRPr lang="en-NO"/>
          </a:p>
        </p:txBody>
      </p:sp>
      <p:sp>
        <p:nvSpPr>
          <p:cNvPr id="6" name="Slide Number Placeholder 5">
            <a:extLst>
              <a:ext uri="{FF2B5EF4-FFF2-40B4-BE49-F238E27FC236}">
                <a16:creationId xmlns:a16="http://schemas.microsoft.com/office/drawing/2014/main" id="{81A53A40-DDF4-323D-8590-06FE8A5DD0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solidFill>
              </a:defRPr>
            </a:lvl1pPr>
          </a:lstStyle>
          <a:p>
            <a:fld id="{AF795B5B-84F6-B942-9437-5474501AE1A7}" type="slidenum">
              <a:rPr lang="en-NO" smtClean="0"/>
              <a:pPr/>
              <a:t>‹#›</a:t>
            </a:fld>
            <a:endParaRPr lang="en-NO"/>
          </a:p>
        </p:txBody>
      </p:sp>
      <p:sp>
        <p:nvSpPr>
          <p:cNvPr id="7" name="Footer Placeholder 6">
            <a:extLst>
              <a:ext uri="{FF2B5EF4-FFF2-40B4-BE49-F238E27FC236}">
                <a16:creationId xmlns:a16="http://schemas.microsoft.com/office/drawing/2014/main" id="{C4E9801B-3FBF-56B0-B3CF-5C2EC185F07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solidFill>
              </a:defRPr>
            </a:lvl1pPr>
          </a:lstStyle>
          <a:p>
            <a:endParaRPr lang="en-NO"/>
          </a:p>
        </p:txBody>
      </p:sp>
    </p:spTree>
    <p:extLst>
      <p:ext uri="{BB962C8B-B14F-4D97-AF65-F5344CB8AC3E}">
        <p14:creationId xmlns:p14="http://schemas.microsoft.com/office/powerpoint/2010/main" val="1988182978"/>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p:txStyles>
    <p:titleStyle>
      <a:lvl1pPr algn="l" defTabSz="1371600" rtl="0" eaLnBrk="1" latinLnBrk="0" hangingPunct="1">
        <a:lnSpc>
          <a:spcPct val="90000"/>
        </a:lnSpc>
        <a:spcBef>
          <a:spcPct val="0"/>
        </a:spcBef>
        <a:buNone/>
        <a:defRPr sz="6600" b="1" i="0" kern="1200">
          <a:solidFill>
            <a:schemeClr val="tx1"/>
          </a:solidFill>
          <a:latin typeface="General Sans" pitchFamily="2" charset="77"/>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General Sans" pitchFamily="2" charset="77"/>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General Sans" pitchFamily="2" charset="77"/>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General Sans" pitchFamily="2" charset="77"/>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General Sans" pitchFamily="2" charset="77"/>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General Sans" pitchFamily="2"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NO"/>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4734" y="744921"/>
            <a:ext cx="14819983" cy="2109176"/>
          </a:xfrm>
          <a:custGeom>
            <a:avLst/>
            <a:gdLst/>
            <a:ahLst/>
            <a:cxnLst/>
            <a:rect l="l" t="t" r="r" b="b"/>
            <a:pathLst>
              <a:path w="13439241" h="2109176">
                <a:moveTo>
                  <a:pt x="0" y="0"/>
                </a:moveTo>
                <a:lnTo>
                  <a:pt x="13439241" y="0"/>
                </a:lnTo>
                <a:lnTo>
                  <a:pt x="13439241" y="2109176"/>
                </a:lnTo>
                <a:lnTo>
                  <a:pt x="0" y="2109176"/>
                </a:lnTo>
                <a:lnTo>
                  <a:pt x="0" y="0"/>
                </a:lnTo>
                <a:close/>
              </a:path>
            </a:pathLst>
          </a:custGeom>
          <a:blipFill>
            <a:blip r:embed="rId3"/>
            <a:stretch>
              <a:fillRect/>
            </a:stretch>
          </a:blipFill>
        </p:spPr>
        <p:txBody>
          <a:bodyPr/>
          <a:lstStyle/>
          <a:p>
            <a:endParaRPr lang="en-NO"/>
          </a:p>
        </p:txBody>
      </p:sp>
      <p:sp>
        <p:nvSpPr>
          <p:cNvPr id="5" name="TextBox 5"/>
          <p:cNvSpPr txBox="1"/>
          <p:nvPr/>
        </p:nvSpPr>
        <p:spPr>
          <a:xfrm>
            <a:off x="456266" y="1269301"/>
            <a:ext cx="13425949" cy="987450"/>
          </a:xfrm>
          <a:prstGeom prst="rect">
            <a:avLst/>
          </a:prstGeom>
        </p:spPr>
        <p:txBody>
          <a:bodyPr lIns="0" tIns="0" rIns="0" bIns="0" rtlCol="0" anchor="t">
            <a:spAutoFit/>
          </a:bodyPr>
          <a:lstStyle/>
          <a:p>
            <a:pPr>
              <a:lnSpc>
                <a:spcPts val="7699"/>
              </a:lnSpc>
            </a:pPr>
            <a:r>
              <a:rPr lang="en-US" sz="6999" dirty="0" err="1">
                <a:solidFill>
                  <a:srgbClr val="392847"/>
                </a:solidFill>
                <a:latin typeface="General Sans Bold"/>
              </a:rPr>
              <a:t>Før</a:t>
            </a:r>
            <a:r>
              <a:rPr lang="en-US" sz="6999" dirty="0">
                <a:solidFill>
                  <a:srgbClr val="392847"/>
                </a:solidFill>
                <a:latin typeface="General Sans Bold"/>
              </a:rPr>
              <a:t> </a:t>
            </a:r>
            <a:r>
              <a:rPr lang="en-US" sz="6999" dirty="0" err="1">
                <a:solidFill>
                  <a:srgbClr val="392847"/>
                </a:solidFill>
                <a:latin typeface="General Sans Bold"/>
              </a:rPr>
              <a:t>årsmøte</a:t>
            </a:r>
            <a:r>
              <a:rPr lang="en-US" sz="6999" dirty="0">
                <a:solidFill>
                  <a:srgbClr val="392847"/>
                </a:solidFill>
                <a:latin typeface="General Sans Bold"/>
              </a:rPr>
              <a:t>:</a:t>
            </a:r>
          </a:p>
        </p:txBody>
      </p:sp>
      <p:sp>
        <p:nvSpPr>
          <p:cNvPr id="7" name="Plassholder for innhold 2">
            <a:extLst>
              <a:ext uri="{FF2B5EF4-FFF2-40B4-BE49-F238E27FC236}">
                <a16:creationId xmlns:a16="http://schemas.microsoft.com/office/drawing/2014/main" id="{C07D1BB2-1F17-55FC-E612-323E01AC041D}"/>
              </a:ext>
            </a:extLst>
          </p:cNvPr>
          <p:cNvSpPr txBox="1">
            <a:spLocks/>
          </p:cNvSpPr>
          <p:nvPr/>
        </p:nvSpPr>
        <p:spPr>
          <a:xfrm>
            <a:off x="1257300" y="4486275"/>
            <a:ext cx="12624915" cy="5388769"/>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392847"/>
                </a:solidFill>
                <a:latin typeface="General Sans" pitchFamily="2" charset="77"/>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392847"/>
                </a:solidFill>
                <a:latin typeface="General Sans" pitchFamily="2" charset="77"/>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392847"/>
                </a:solidFill>
                <a:latin typeface="General Sans" pitchFamily="2" charset="77"/>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nb-NO"/>
              <a:t>Formålet er at landets medlemmer skal bli hørt</a:t>
            </a:r>
          </a:p>
          <a:p>
            <a:r>
              <a:rPr lang="nb-NO"/>
              <a:t>Januar – april hvert år</a:t>
            </a:r>
          </a:p>
          <a:p>
            <a:r>
              <a:rPr lang="nb-NO"/>
              <a:t>Invitasjon sendes senest 8 uker før: dato og sted </a:t>
            </a:r>
          </a:p>
          <a:p>
            <a:r>
              <a:rPr lang="nb-NO"/>
              <a:t>Saksliste sendes 4 uker før</a:t>
            </a:r>
          </a:p>
          <a:p>
            <a:r>
              <a:rPr lang="nb-NO"/>
              <a:t>Velges Leder og Økonomiansvarlig (++)</a:t>
            </a:r>
          </a:p>
          <a:p>
            <a:endParaRPr lang="nb-NO"/>
          </a:p>
          <a:p>
            <a:endParaRPr lang="nb-NO"/>
          </a:p>
          <a:p>
            <a:pPr marL="0" indent="0">
              <a:buNone/>
            </a:pPr>
            <a:endParaRPr lang="nb-NO"/>
          </a:p>
          <a:p>
            <a:endParaRPr lang="nb-NO"/>
          </a:p>
        </p:txBody>
      </p:sp>
    </p:spTree>
    <p:extLst>
      <p:ext uri="{BB962C8B-B14F-4D97-AF65-F5344CB8AC3E}">
        <p14:creationId xmlns:p14="http://schemas.microsoft.com/office/powerpoint/2010/main" val="304159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4734" y="744921"/>
            <a:ext cx="13439241" cy="2109176"/>
          </a:xfrm>
          <a:custGeom>
            <a:avLst/>
            <a:gdLst/>
            <a:ahLst/>
            <a:cxnLst/>
            <a:rect l="l" t="t" r="r" b="b"/>
            <a:pathLst>
              <a:path w="13439241" h="2109176">
                <a:moveTo>
                  <a:pt x="0" y="0"/>
                </a:moveTo>
                <a:lnTo>
                  <a:pt x="13439241" y="0"/>
                </a:lnTo>
                <a:lnTo>
                  <a:pt x="13439241" y="2109176"/>
                </a:lnTo>
                <a:lnTo>
                  <a:pt x="0" y="2109176"/>
                </a:lnTo>
                <a:lnTo>
                  <a:pt x="0" y="0"/>
                </a:lnTo>
                <a:close/>
              </a:path>
            </a:pathLst>
          </a:custGeom>
          <a:blipFill>
            <a:blip r:embed="rId3"/>
            <a:stretch>
              <a:fillRect/>
            </a:stretch>
          </a:blipFill>
        </p:spPr>
        <p:txBody>
          <a:bodyPr/>
          <a:lstStyle/>
          <a:p>
            <a:endParaRPr lang="en-NO"/>
          </a:p>
        </p:txBody>
      </p:sp>
      <p:sp>
        <p:nvSpPr>
          <p:cNvPr id="5" name="TextBox 5"/>
          <p:cNvSpPr txBox="1"/>
          <p:nvPr/>
        </p:nvSpPr>
        <p:spPr>
          <a:xfrm>
            <a:off x="456266" y="1269301"/>
            <a:ext cx="13425949" cy="987450"/>
          </a:xfrm>
          <a:prstGeom prst="rect">
            <a:avLst/>
          </a:prstGeom>
        </p:spPr>
        <p:txBody>
          <a:bodyPr lIns="0" tIns="0" rIns="0" bIns="0" rtlCol="0" anchor="t">
            <a:spAutoFit/>
          </a:bodyPr>
          <a:lstStyle/>
          <a:p>
            <a:pPr>
              <a:lnSpc>
                <a:spcPts val="7699"/>
              </a:lnSpc>
            </a:pPr>
            <a:r>
              <a:rPr lang="en-US" sz="6999" err="1">
                <a:solidFill>
                  <a:srgbClr val="392847"/>
                </a:solidFill>
                <a:latin typeface="General Sans Bold"/>
              </a:rPr>
              <a:t>Budsjett</a:t>
            </a:r>
            <a:endParaRPr lang="en-US" sz="6999">
              <a:solidFill>
                <a:srgbClr val="392847"/>
              </a:solidFill>
              <a:latin typeface="General Sans Bold"/>
            </a:endParaRPr>
          </a:p>
        </p:txBody>
      </p:sp>
      <p:graphicFrame>
        <p:nvGraphicFramePr>
          <p:cNvPr id="9" name="Tabell 8">
            <a:extLst>
              <a:ext uri="{FF2B5EF4-FFF2-40B4-BE49-F238E27FC236}">
                <a16:creationId xmlns:a16="http://schemas.microsoft.com/office/drawing/2014/main" id="{A760BD0C-CEAA-D17F-6C48-D93A7912CA6E}"/>
              </a:ext>
            </a:extLst>
          </p:cNvPr>
          <p:cNvGraphicFramePr>
            <a:graphicFrameLocks noGrp="1"/>
          </p:cNvGraphicFramePr>
          <p:nvPr>
            <p:extLst>
              <p:ext uri="{D42A27DB-BD31-4B8C-83A1-F6EECF244321}">
                <p14:modId xmlns:p14="http://schemas.microsoft.com/office/powerpoint/2010/main" val="113562984"/>
              </p:ext>
            </p:extLst>
          </p:nvPr>
        </p:nvGraphicFramePr>
        <p:xfrm>
          <a:off x="1432456" y="3388603"/>
          <a:ext cx="12168659" cy="5532120"/>
        </p:xfrm>
        <a:graphic>
          <a:graphicData uri="http://schemas.openxmlformats.org/drawingml/2006/table">
            <a:tbl>
              <a:tblPr firstRow="1" bandRow="1">
                <a:tableStyleId>{00A15C55-8517-42AA-B614-E9B94910E393}</a:tableStyleId>
              </a:tblPr>
              <a:tblGrid>
                <a:gridCol w="6211533">
                  <a:extLst>
                    <a:ext uri="{9D8B030D-6E8A-4147-A177-3AD203B41FA5}">
                      <a16:colId xmlns:a16="http://schemas.microsoft.com/office/drawing/2014/main" val="2971215378"/>
                    </a:ext>
                  </a:extLst>
                </a:gridCol>
                <a:gridCol w="2978563">
                  <a:extLst>
                    <a:ext uri="{9D8B030D-6E8A-4147-A177-3AD203B41FA5}">
                      <a16:colId xmlns:a16="http://schemas.microsoft.com/office/drawing/2014/main" val="868498324"/>
                    </a:ext>
                  </a:extLst>
                </a:gridCol>
                <a:gridCol w="2978563">
                  <a:extLst>
                    <a:ext uri="{9D8B030D-6E8A-4147-A177-3AD203B41FA5}">
                      <a16:colId xmlns:a16="http://schemas.microsoft.com/office/drawing/2014/main" val="2019935017"/>
                    </a:ext>
                  </a:extLst>
                </a:gridCol>
              </a:tblGrid>
              <a:tr h="370840">
                <a:tc>
                  <a:txBody>
                    <a:bodyPr/>
                    <a:lstStyle/>
                    <a:p>
                      <a:r>
                        <a:rPr lang="nb-NO" b="1">
                          <a:solidFill>
                            <a:schemeClr val="bg1"/>
                          </a:solidFill>
                          <a:latin typeface="General Sans" pitchFamily="50" charset="0"/>
                        </a:rPr>
                        <a:t>Post</a:t>
                      </a:r>
                    </a:p>
                  </a:txBody>
                  <a:tcPr/>
                </a:tc>
                <a:tc>
                  <a:txBody>
                    <a:bodyPr/>
                    <a:lstStyle/>
                    <a:p>
                      <a:pPr algn="r"/>
                      <a:r>
                        <a:rPr lang="nb-NO" b="1">
                          <a:solidFill>
                            <a:schemeClr val="bg1"/>
                          </a:solidFill>
                          <a:latin typeface="General Sans" pitchFamily="50" charset="0"/>
                        </a:rPr>
                        <a:t>Inntekter</a:t>
                      </a:r>
                    </a:p>
                  </a:txBody>
                  <a:tcPr/>
                </a:tc>
                <a:tc>
                  <a:txBody>
                    <a:bodyPr/>
                    <a:lstStyle/>
                    <a:p>
                      <a:pPr algn="r"/>
                      <a:r>
                        <a:rPr lang="nb-NO" b="1">
                          <a:solidFill>
                            <a:schemeClr val="bg1"/>
                          </a:solidFill>
                          <a:latin typeface="General Sans" pitchFamily="50" charset="0"/>
                        </a:rPr>
                        <a:t>Utgifter</a:t>
                      </a:r>
                    </a:p>
                  </a:txBody>
                  <a:tcPr/>
                </a:tc>
                <a:extLst>
                  <a:ext uri="{0D108BD9-81ED-4DB2-BD59-A6C34878D82A}">
                    <a16:rowId xmlns:a16="http://schemas.microsoft.com/office/drawing/2014/main" val="1312772589"/>
                  </a:ext>
                </a:extLst>
              </a:tr>
              <a:tr h="370840">
                <a:tc>
                  <a:txBody>
                    <a:bodyPr/>
                    <a:lstStyle/>
                    <a:p>
                      <a:r>
                        <a:rPr lang="nb-NO" b="0">
                          <a:solidFill>
                            <a:schemeClr val="bg1"/>
                          </a:solidFill>
                          <a:latin typeface="General Sans" pitchFamily="50" charset="0"/>
                        </a:rPr>
                        <a:t>På konto ved overtagelse</a:t>
                      </a:r>
                    </a:p>
                  </a:txBody>
                  <a:tcPr/>
                </a:tc>
                <a:tc>
                  <a:txBody>
                    <a:bodyPr/>
                    <a:lstStyle/>
                    <a:p>
                      <a:pPr algn="r"/>
                      <a:r>
                        <a:rPr lang="nb-NO" b="0">
                          <a:solidFill>
                            <a:schemeClr val="bg1"/>
                          </a:solidFill>
                          <a:latin typeface="General Sans" pitchFamily="50" charset="0"/>
                        </a:rPr>
                        <a:t>2000</a:t>
                      </a:r>
                    </a:p>
                  </a:txBody>
                  <a:tcPr/>
                </a:tc>
                <a:tc>
                  <a:txBody>
                    <a:bodyPr/>
                    <a:lstStyle/>
                    <a:p>
                      <a:pPr algn="r"/>
                      <a:endParaRPr lang="nb-NO" b="0">
                        <a:solidFill>
                          <a:schemeClr val="bg1"/>
                        </a:solidFill>
                        <a:latin typeface="General Sans" pitchFamily="50" charset="0"/>
                      </a:endParaRPr>
                    </a:p>
                  </a:txBody>
                  <a:tcPr/>
                </a:tc>
                <a:extLst>
                  <a:ext uri="{0D108BD9-81ED-4DB2-BD59-A6C34878D82A}">
                    <a16:rowId xmlns:a16="http://schemas.microsoft.com/office/drawing/2014/main" val="3869747719"/>
                  </a:ext>
                </a:extLst>
              </a:tr>
              <a:tr h="370840">
                <a:tc>
                  <a:txBody>
                    <a:bodyPr/>
                    <a:lstStyle/>
                    <a:p>
                      <a:r>
                        <a:rPr lang="nb-NO">
                          <a:solidFill>
                            <a:schemeClr val="bg1"/>
                          </a:solidFill>
                          <a:latin typeface="General Sans" pitchFamily="50" charset="0"/>
                        </a:rPr>
                        <a:t>Driftsstøtte (utbetales i mai)*</a:t>
                      </a:r>
                    </a:p>
                  </a:txBody>
                  <a:tcPr/>
                </a:tc>
                <a:tc>
                  <a:txBody>
                    <a:bodyPr/>
                    <a:lstStyle/>
                    <a:p>
                      <a:pPr algn="r"/>
                      <a:r>
                        <a:rPr lang="nb-NO">
                          <a:solidFill>
                            <a:schemeClr val="bg1"/>
                          </a:solidFill>
                          <a:latin typeface="General Sans" pitchFamily="50" charset="0"/>
                        </a:rPr>
                        <a:t>8000</a:t>
                      </a:r>
                    </a:p>
                  </a:txBody>
                  <a:tcPr/>
                </a:tc>
                <a:tc>
                  <a:txBody>
                    <a:bodyPr/>
                    <a:lstStyle/>
                    <a:p>
                      <a:pPr algn="r"/>
                      <a:endParaRPr lang="nb-NO">
                        <a:solidFill>
                          <a:schemeClr val="bg1"/>
                        </a:solidFill>
                        <a:latin typeface="General Sans" pitchFamily="50" charset="0"/>
                      </a:endParaRPr>
                    </a:p>
                  </a:txBody>
                  <a:tcPr/>
                </a:tc>
                <a:extLst>
                  <a:ext uri="{0D108BD9-81ED-4DB2-BD59-A6C34878D82A}">
                    <a16:rowId xmlns:a16="http://schemas.microsoft.com/office/drawing/2014/main" val="3543087764"/>
                  </a:ext>
                </a:extLst>
              </a:tr>
              <a:tr h="370840">
                <a:tc>
                  <a:txBody>
                    <a:bodyPr/>
                    <a:lstStyle/>
                    <a:p>
                      <a:r>
                        <a:rPr lang="nb-NO">
                          <a:solidFill>
                            <a:schemeClr val="bg1"/>
                          </a:solidFill>
                          <a:latin typeface="General Sans" pitchFamily="50" charset="0"/>
                        </a:rPr>
                        <a:t>Evt. Frifond (utbetales i september)*</a:t>
                      </a:r>
                    </a:p>
                  </a:txBody>
                  <a:tcPr/>
                </a:tc>
                <a:tc>
                  <a:txBody>
                    <a:bodyPr/>
                    <a:lstStyle/>
                    <a:p>
                      <a:pPr algn="r"/>
                      <a:r>
                        <a:rPr lang="nb-NO">
                          <a:solidFill>
                            <a:schemeClr val="bg1"/>
                          </a:solidFill>
                          <a:latin typeface="General Sans" pitchFamily="50" charset="0"/>
                        </a:rPr>
                        <a:t>12000</a:t>
                      </a:r>
                    </a:p>
                  </a:txBody>
                  <a:tcPr/>
                </a:tc>
                <a:tc>
                  <a:txBody>
                    <a:bodyPr/>
                    <a:lstStyle/>
                    <a:p>
                      <a:pPr algn="r"/>
                      <a:endParaRPr lang="nb-NO">
                        <a:solidFill>
                          <a:schemeClr val="bg1"/>
                        </a:solidFill>
                        <a:latin typeface="General Sans" pitchFamily="50" charset="0"/>
                      </a:endParaRPr>
                    </a:p>
                  </a:txBody>
                  <a:tcPr/>
                </a:tc>
                <a:extLst>
                  <a:ext uri="{0D108BD9-81ED-4DB2-BD59-A6C34878D82A}">
                    <a16:rowId xmlns:a16="http://schemas.microsoft.com/office/drawing/2014/main" val="2925562536"/>
                  </a:ext>
                </a:extLst>
              </a:tr>
              <a:tr h="370840">
                <a:tc>
                  <a:txBody>
                    <a:bodyPr/>
                    <a:lstStyle/>
                    <a:p>
                      <a:r>
                        <a:rPr lang="nb-NO">
                          <a:solidFill>
                            <a:schemeClr val="bg1"/>
                          </a:solidFill>
                          <a:latin typeface="General Sans" pitchFamily="50" charset="0"/>
                        </a:rPr>
                        <a:t>Styremøter</a:t>
                      </a:r>
                    </a:p>
                  </a:txBody>
                  <a:tcPr/>
                </a:tc>
                <a:tc>
                  <a:txBody>
                    <a:bodyPr/>
                    <a:lstStyle/>
                    <a:p>
                      <a:pPr algn="r"/>
                      <a:r>
                        <a:rPr lang="nb-NO">
                          <a:solidFill>
                            <a:schemeClr val="bg1"/>
                          </a:solidFill>
                          <a:latin typeface="General Sans" pitchFamily="50" charset="0"/>
                        </a:rPr>
                        <a:t>0</a:t>
                      </a:r>
                    </a:p>
                  </a:txBody>
                  <a:tcPr/>
                </a:tc>
                <a:tc>
                  <a:txBody>
                    <a:bodyPr/>
                    <a:lstStyle/>
                    <a:p>
                      <a:pPr algn="r"/>
                      <a:r>
                        <a:rPr lang="nb-NO">
                          <a:solidFill>
                            <a:schemeClr val="bg1"/>
                          </a:solidFill>
                          <a:latin typeface="General Sans" pitchFamily="50" charset="0"/>
                        </a:rPr>
                        <a:t>2000</a:t>
                      </a:r>
                    </a:p>
                  </a:txBody>
                  <a:tcPr/>
                </a:tc>
                <a:extLst>
                  <a:ext uri="{0D108BD9-81ED-4DB2-BD59-A6C34878D82A}">
                    <a16:rowId xmlns:a16="http://schemas.microsoft.com/office/drawing/2014/main" val="1934945551"/>
                  </a:ext>
                </a:extLst>
              </a:tr>
              <a:tr h="370840">
                <a:tc>
                  <a:txBody>
                    <a:bodyPr/>
                    <a:lstStyle/>
                    <a:p>
                      <a:r>
                        <a:rPr lang="nb-NO" err="1">
                          <a:solidFill>
                            <a:schemeClr val="bg1"/>
                          </a:solidFill>
                          <a:latin typeface="General Sans" pitchFamily="50" charset="0"/>
                        </a:rPr>
                        <a:t>Merch</a:t>
                      </a:r>
                      <a:endParaRPr lang="nb-NO">
                        <a:solidFill>
                          <a:schemeClr val="bg1"/>
                        </a:solidFill>
                        <a:latin typeface="General Sans" pitchFamily="50" charset="0"/>
                      </a:endParaRPr>
                    </a:p>
                  </a:txBody>
                  <a:tcPr/>
                </a:tc>
                <a:tc>
                  <a:txBody>
                    <a:bodyPr/>
                    <a:lstStyle/>
                    <a:p>
                      <a:pPr algn="r"/>
                      <a:r>
                        <a:rPr lang="nb-NO">
                          <a:solidFill>
                            <a:schemeClr val="bg1"/>
                          </a:solidFill>
                          <a:latin typeface="General Sans" pitchFamily="50" charset="0"/>
                        </a:rPr>
                        <a:t>0</a:t>
                      </a:r>
                    </a:p>
                  </a:txBody>
                  <a:tcPr/>
                </a:tc>
                <a:tc>
                  <a:txBody>
                    <a:bodyPr/>
                    <a:lstStyle/>
                    <a:p>
                      <a:pPr algn="r"/>
                      <a:r>
                        <a:rPr lang="nb-NO">
                          <a:solidFill>
                            <a:schemeClr val="bg1"/>
                          </a:solidFill>
                          <a:latin typeface="General Sans" pitchFamily="50" charset="0"/>
                        </a:rPr>
                        <a:t>2000</a:t>
                      </a:r>
                    </a:p>
                  </a:txBody>
                  <a:tcPr/>
                </a:tc>
                <a:extLst>
                  <a:ext uri="{0D108BD9-81ED-4DB2-BD59-A6C34878D82A}">
                    <a16:rowId xmlns:a16="http://schemas.microsoft.com/office/drawing/2014/main" val="2417390942"/>
                  </a:ext>
                </a:extLst>
              </a:tr>
              <a:tr h="370840">
                <a:tc>
                  <a:txBody>
                    <a:bodyPr/>
                    <a:lstStyle/>
                    <a:p>
                      <a:r>
                        <a:rPr lang="nb-NO">
                          <a:solidFill>
                            <a:schemeClr val="bg1"/>
                          </a:solidFill>
                          <a:latin typeface="General Sans" pitchFamily="50" charset="0"/>
                        </a:rPr>
                        <a:t>17.Mai</a:t>
                      </a:r>
                    </a:p>
                  </a:txBody>
                  <a:tcPr/>
                </a:tc>
                <a:tc>
                  <a:txBody>
                    <a:bodyPr/>
                    <a:lstStyle/>
                    <a:p>
                      <a:pPr algn="r"/>
                      <a:r>
                        <a:rPr lang="nb-NO">
                          <a:solidFill>
                            <a:schemeClr val="bg1"/>
                          </a:solidFill>
                          <a:latin typeface="General Sans" pitchFamily="50" charset="0"/>
                        </a:rPr>
                        <a:t>3000</a:t>
                      </a:r>
                    </a:p>
                  </a:txBody>
                  <a:tcPr/>
                </a:tc>
                <a:tc>
                  <a:txBody>
                    <a:bodyPr/>
                    <a:lstStyle/>
                    <a:p>
                      <a:pPr algn="r"/>
                      <a:r>
                        <a:rPr lang="nb-NO">
                          <a:solidFill>
                            <a:schemeClr val="bg1"/>
                          </a:solidFill>
                          <a:latin typeface="General Sans" pitchFamily="50" charset="0"/>
                        </a:rPr>
                        <a:t>5000</a:t>
                      </a:r>
                    </a:p>
                  </a:txBody>
                  <a:tcPr/>
                </a:tc>
                <a:extLst>
                  <a:ext uri="{0D108BD9-81ED-4DB2-BD59-A6C34878D82A}">
                    <a16:rowId xmlns:a16="http://schemas.microsoft.com/office/drawing/2014/main" val="733233504"/>
                  </a:ext>
                </a:extLst>
              </a:tr>
              <a:tr h="370840">
                <a:tc>
                  <a:txBody>
                    <a:bodyPr/>
                    <a:lstStyle/>
                    <a:p>
                      <a:r>
                        <a:rPr lang="nb-NO" dirty="0">
                          <a:solidFill>
                            <a:schemeClr val="bg1"/>
                          </a:solidFill>
                          <a:latin typeface="General Sans" pitchFamily="50" charset="0"/>
                        </a:rPr>
                        <a:t>Julebord</a:t>
                      </a:r>
                    </a:p>
                  </a:txBody>
                  <a:tcPr/>
                </a:tc>
                <a:tc>
                  <a:txBody>
                    <a:bodyPr/>
                    <a:lstStyle/>
                    <a:p>
                      <a:pPr algn="r"/>
                      <a:r>
                        <a:rPr lang="nb-NO">
                          <a:solidFill>
                            <a:schemeClr val="bg1"/>
                          </a:solidFill>
                          <a:latin typeface="General Sans" pitchFamily="50" charset="0"/>
                        </a:rPr>
                        <a:t>5000</a:t>
                      </a:r>
                    </a:p>
                  </a:txBody>
                  <a:tcPr/>
                </a:tc>
                <a:tc>
                  <a:txBody>
                    <a:bodyPr/>
                    <a:lstStyle/>
                    <a:p>
                      <a:pPr algn="r"/>
                      <a:r>
                        <a:rPr lang="nb-NO">
                          <a:solidFill>
                            <a:schemeClr val="bg1"/>
                          </a:solidFill>
                          <a:latin typeface="General Sans" pitchFamily="50" charset="0"/>
                        </a:rPr>
                        <a:t>12000</a:t>
                      </a:r>
                    </a:p>
                  </a:txBody>
                  <a:tcPr/>
                </a:tc>
                <a:extLst>
                  <a:ext uri="{0D108BD9-81ED-4DB2-BD59-A6C34878D82A}">
                    <a16:rowId xmlns:a16="http://schemas.microsoft.com/office/drawing/2014/main" val="3736937015"/>
                  </a:ext>
                </a:extLst>
              </a:tr>
              <a:tr h="370840">
                <a:tc>
                  <a:txBody>
                    <a:bodyPr/>
                    <a:lstStyle/>
                    <a:p>
                      <a:r>
                        <a:rPr lang="nb-NO" dirty="0">
                          <a:solidFill>
                            <a:schemeClr val="bg1"/>
                          </a:solidFill>
                          <a:latin typeface="General Sans" pitchFamily="50" charset="0"/>
                        </a:rPr>
                        <a:t>Oppfølging av lokallag</a:t>
                      </a:r>
                    </a:p>
                  </a:txBody>
                  <a:tcPr/>
                </a:tc>
                <a:tc>
                  <a:txBody>
                    <a:bodyPr/>
                    <a:lstStyle/>
                    <a:p>
                      <a:pPr algn="r"/>
                      <a:r>
                        <a:rPr lang="nb-NO">
                          <a:solidFill>
                            <a:schemeClr val="bg1"/>
                          </a:solidFill>
                          <a:latin typeface="General Sans" pitchFamily="50" charset="0"/>
                        </a:rPr>
                        <a:t>0</a:t>
                      </a:r>
                    </a:p>
                  </a:txBody>
                  <a:tcPr/>
                </a:tc>
                <a:tc>
                  <a:txBody>
                    <a:bodyPr/>
                    <a:lstStyle/>
                    <a:p>
                      <a:pPr algn="r"/>
                      <a:r>
                        <a:rPr lang="nb-NO">
                          <a:solidFill>
                            <a:schemeClr val="bg1"/>
                          </a:solidFill>
                          <a:latin typeface="General Sans" pitchFamily="50" charset="0"/>
                        </a:rPr>
                        <a:t>2000</a:t>
                      </a:r>
                    </a:p>
                  </a:txBody>
                  <a:tcPr/>
                </a:tc>
                <a:extLst>
                  <a:ext uri="{0D108BD9-81ED-4DB2-BD59-A6C34878D82A}">
                    <a16:rowId xmlns:a16="http://schemas.microsoft.com/office/drawing/2014/main" val="2722596452"/>
                  </a:ext>
                </a:extLst>
              </a:tr>
              <a:tr h="370840">
                <a:tc>
                  <a:txBody>
                    <a:bodyPr/>
                    <a:lstStyle/>
                    <a:p>
                      <a:r>
                        <a:rPr lang="nb-NO" dirty="0">
                          <a:solidFill>
                            <a:schemeClr val="bg1"/>
                          </a:solidFill>
                          <a:latin typeface="General Sans" pitchFamily="50" charset="0"/>
                        </a:rPr>
                        <a:t>Årsmøte</a:t>
                      </a:r>
                    </a:p>
                  </a:txBody>
                  <a:tcPr/>
                </a:tc>
                <a:tc>
                  <a:txBody>
                    <a:bodyPr/>
                    <a:lstStyle/>
                    <a:p>
                      <a:pPr algn="r"/>
                      <a:r>
                        <a:rPr lang="nb-NO">
                          <a:solidFill>
                            <a:schemeClr val="bg1"/>
                          </a:solidFill>
                          <a:latin typeface="General Sans" pitchFamily="50" charset="0"/>
                        </a:rPr>
                        <a:t>3000</a:t>
                      </a:r>
                    </a:p>
                  </a:txBody>
                  <a:tcPr/>
                </a:tc>
                <a:tc>
                  <a:txBody>
                    <a:bodyPr/>
                    <a:lstStyle/>
                    <a:p>
                      <a:pPr algn="r"/>
                      <a:r>
                        <a:rPr lang="nb-NO">
                          <a:solidFill>
                            <a:schemeClr val="bg1"/>
                          </a:solidFill>
                          <a:latin typeface="General Sans" pitchFamily="50" charset="0"/>
                        </a:rPr>
                        <a:t>15000</a:t>
                      </a:r>
                    </a:p>
                  </a:txBody>
                  <a:tcPr/>
                </a:tc>
                <a:extLst>
                  <a:ext uri="{0D108BD9-81ED-4DB2-BD59-A6C34878D82A}">
                    <a16:rowId xmlns:a16="http://schemas.microsoft.com/office/drawing/2014/main" val="2547329913"/>
                  </a:ext>
                </a:extLst>
              </a:tr>
              <a:tr h="370840">
                <a:tc>
                  <a:txBody>
                    <a:bodyPr/>
                    <a:lstStyle/>
                    <a:p>
                      <a:r>
                        <a:rPr lang="nb-NO" b="1">
                          <a:solidFill>
                            <a:schemeClr val="bg1"/>
                          </a:solidFill>
                          <a:latin typeface="General Sans" pitchFamily="50" charset="0"/>
                        </a:rPr>
                        <a:t>Totalt</a:t>
                      </a:r>
                    </a:p>
                  </a:txBody>
                  <a:tcPr/>
                </a:tc>
                <a:tc>
                  <a:txBody>
                    <a:bodyPr/>
                    <a:lstStyle/>
                    <a:p>
                      <a:pPr algn="r"/>
                      <a:r>
                        <a:rPr lang="nb-NO" b="1">
                          <a:solidFill>
                            <a:schemeClr val="bg1"/>
                          </a:solidFill>
                          <a:latin typeface="General Sans" pitchFamily="50" charset="0"/>
                        </a:rPr>
                        <a:t>33000</a:t>
                      </a:r>
                    </a:p>
                  </a:txBody>
                  <a:tcPr/>
                </a:tc>
                <a:tc>
                  <a:txBody>
                    <a:bodyPr/>
                    <a:lstStyle/>
                    <a:p>
                      <a:pPr algn="r"/>
                      <a:r>
                        <a:rPr lang="nb-NO" b="1" dirty="0">
                          <a:solidFill>
                            <a:schemeClr val="bg1"/>
                          </a:solidFill>
                          <a:latin typeface="General Sans" pitchFamily="50" charset="0"/>
                        </a:rPr>
                        <a:t>38000</a:t>
                      </a:r>
                    </a:p>
                  </a:txBody>
                  <a:tcPr/>
                </a:tc>
                <a:extLst>
                  <a:ext uri="{0D108BD9-81ED-4DB2-BD59-A6C34878D82A}">
                    <a16:rowId xmlns:a16="http://schemas.microsoft.com/office/drawing/2014/main" val="1453070536"/>
                  </a:ext>
                </a:extLst>
              </a:tr>
            </a:tbl>
          </a:graphicData>
        </a:graphic>
      </p:graphicFrame>
    </p:spTree>
    <p:extLst>
      <p:ext uri="{BB962C8B-B14F-4D97-AF65-F5344CB8AC3E}">
        <p14:creationId xmlns:p14="http://schemas.microsoft.com/office/powerpoint/2010/main" val="239616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4734" y="744921"/>
            <a:ext cx="14549784" cy="2109176"/>
          </a:xfrm>
          <a:custGeom>
            <a:avLst/>
            <a:gdLst/>
            <a:ahLst/>
            <a:cxnLst/>
            <a:rect l="l" t="t" r="r" b="b"/>
            <a:pathLst>
              <a:path w="13439241" h="2109176">
                <a:moveTo>
                  <a:pt x="0" y="0"/>
                </a:moveTo>
                <a:lnTo>
                  <a:pt x="13439241" y="0"/>
                </a:lnTo>
                <a:lnTo>
                  <a:pt x="13439241" y="2109176"/>
                </a:lnTo>
                <a:lnTo>
                  <a:pt x="0" y="2109176"/>
                </a:lnTo>
                <a:lnTo>
                  <a:pt x="0" y="0"/>
                </a:lnTo>
                <a:close/>
              </a:path>
            </a:pathLst>
          </a:custGeom>
          <a:blipFill>
            <a:blip r:embed="rId3"/>
            <a:stretch>
              <a:fillRect/>
            </a:stretch>
          </a:blipFill>
        </p:spPr>
        <p:txBody>
          <a:bodyPr/>
          <a:lstStyle/>
          <a:p>
            <a:endParaRPr lang="en-NO"/>
          </a:p>
        </p:txBody>
      </p:sp>
      <p:sp>
        <p:nvSpPr>
          <p:cNvPr id="5" name="TextBox 5"/>
          <p:cNvSpPr txBox="1"/>
          <p:nvPr/>
        </p:nvSpPr>
        <p:spPr>
          <a:xfrm>
            <a:off x="456266" y="1269301"/>
            <a:ext cx="13425949" cy="987450"/>
          </a:xfrm>
          <a:prstGeom prst="rect">
            <a:avLst/>
          </a:prstGeom>
        </p:spPr>
        <p:txBody>
          <a:bodyPr lIns="0" tIns="0" rIns="0" bIns="0" rtlCol="0" anchor="t">
            <a:spAutoFit/>
          </a:bodyPr>
          <a:lstStyle/>
          <a:p>
            <a:pPr>
              <a:lnSpc>
                <a:spcPts val="7699"/>
              </a:lnSpc>
            </a:pPr>
            <a:r>
              <a:rPr lang="en-US" sz="6999" err="1">
                <a:solidFill>
                  <a:srgbClr val="392847"/>
                </a:solidFill>
                <a:latin typeface="General Sans Bold"/>
              </a:rPr>
              <a:t>Orientering</a:t>
            </a:r>
            <a:r>
              <a:rPr lang="en-US" sz="6999">
                <a:solidFill>
                  <a:srgbClr val="392847"/>
                </a:solidFill>
                <a:latin typeface="General Sans Bold"/>
              </a:rPr>
              <a:t> om </a:t>
            </a:r>
            <a:r>
              <a:rPr lang="en-US" sz="6999" err="1">
                <a:solidFill>
                  <a:srgbClr val="392847"/>
                </a:solidFill>
                <a:latin typeface="General Sans Bold"/>
              </a:rPr>
              <a:t>handlingsplan</a:t>
            </a:r>
            <a:endParaRPr lang="en-US" sz="6999">
              <a:solidFill>
                <a:srgbClr val="392847"/>
              </a:solidFill>
              <a:latin typeface="General Sans Bold"/>
            </a:endParaRPr>
          </a:p>
        </p:txBody>
      </p:sp>
      <p:sp>
        <p:nvSpPr>
          <p:cNvPr id="3" name="Plassholder for innhold 2">
            <a:extLst>
              <a:ext uri="{FF2B5EF4-FFF2-40B4-BE49-F238E27FC236}">
                <a16:creationId xmlns:a16="http://schemas.microsoft.com/office/drawing/2014/main" id="{0FABD299-23A0-01C3-3BDD-B584580E1A52}"/>
              </a:ext>
            </a:extLst>
          </p:cNvPr>
          <p:cNvSpPr txBox="1">
            <a:spLocks/>
          </p:cNvSpPr>
          <p:nvPr/>
        </p:nvSpPr>
        <p:spPr>
          <a:xfrm>
            <a:off x="1360817" y="2854097"/>
            <a:ext cx="13976949" cy="6527007"/>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392847"/>
                </a:solidFill>
                <a:latin typeface="General Sans" pitchFamily="2" charset="77"/>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392847"/>
                </a:solidFill>
                <a:latin typeface="General Sans" pitchFamily="2" charset="77"/>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392847"/>
                </a:solidFill>
                <a:latin typeface="General Sans" pitchFamily="2" charset="77"/>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endParaRPr lang="nb-NO" b="1" dirty="0"/>
          </a:p>
          <a:p>
            <a:r>
              <a:rPr lang="nb-NO" dirty="0"/>
              <a:t>Trygg og inkluderende organisasjon</a:t>
            </a:r>
            <a:br>
              <a:rPr lang="nb-NO" dirty="0"/>
            </a:br>
            <a:r>
              <a:rPr lang="nb-NO" dirty="0"/>
              <a:t>*kontakt med TRIA og Sentralt</a:t>
            </a:r>
            <a:br>
              <a:rPr lang="nb-NO" dirty="0"/>
            </a:br>
            <a:r>
              <a:rPr lang="nb-NO" dirty="0"/>
              <a:t>*poster på IG</a:t>
            </a:r>
          </a:p>
          <a:p>
            <a:r>
              <a:rPr lang="nb-NO" dirty="0"/>
              <a:t>Informere og motivere flere til å velge studier i utlandet</a:t>
            </a:r>
            <a:br>
              <a:rPr lang="nb-NO" dirty="0"/>
            </a:br>
            <a:r>
              <a:rPr lang="nb-NO" dirty="0"/>
              <a:t>*svarer på sosiale medier</a:t>
            </a:r>
            <a:br>
              <a:rPr lang="nb-NO" dirty="0"/>
            </a:br>
            <a:r>
              <a:rPr lang="nb-NO" dirty="0"/>
              <a:t>*IG </a:t>
            </a:r>
            <a:r>
              <a:rPr lang="nb-NO" dirty="0" err="1"/>
              <a:t>takeover</a:t>
            </a:r>
            <a:r>
              <a:rPr lang="nb-NO" dirty="0"/>
              <a:t> på universiteter</a:t>
            </a:r>
          </a:p>
          <a:p>
            <a:r>
              <a:rPr lang="nb-NO" dirty="0"/>
              <a:t>Faglige interesser</a:t>
            </a:r>
            <a:br>
              <a:rPr lang="nb-NO" dirty="0"/>
            </a:br>
            <a:r>
              <a:rPr lang="nb-NO" dirty="0"/>
              <a:t>*promotere karrieredager</a:t>
            </a:r>
            <a:br>
              <a:rPr lang="nb-NO" dirty="0"/>
            </a:br>
            <a:r>
              <a:rPr lang="nb-NO" dirty="0"/>
              <a:t>*førstehjelpskurs for medisinstudenter</a:t>
            </a:r>
          </a:p>
          <a:p>
            <a:endParaRPr lang="nb-NO" dirty="0"/>
          </a:p>
        </p:txBody>
      </p:sp>
    </p:spTree>
    <p:extLst>
      <p:ext uri="{BB962C8B-B14F-4D97-AF65-F5344CB8AC3E}">
        <p14:creationId xmlns:p14="http://schemas.microsoft.com/office/powerpoint/2010/main" val="265135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4734" y="744921"/>
            <a:ext cx="14549784" cy="2109176"/>
          </a:xfrm>
          <a:custGeom>
            <a:avLst/>
            <a:gdLst/>
            <a:ahLst/>
            <a:cxnLst/>
            <a:rect l="l" t="t" r="r" b="b"/>
            <a:pathLst>
              <a:path w="13439241" h="2109176">
                <a:moveTo>
                  <a:pt x="0" y="0"/>
                </a:moveTo>
                <a:lnTo>
                  <a:pt x="13439241" y="0"/>
                </a:lnTo>
                <a:lnTo>
                  <a:pt x="13439241" y="2109176"/>
                </a:lnTo>
                <a:lnTo>
                  <a:pt x="0" y="2109176"/>
                </a:lnTo>
                <a:lnTo>
                  <a:pt x="0" y="0"/>
                </a:lnTo>
                <a:close/>
              </a:path>
            </a:pathLst>
          </a:custGeom>
          <a:blipFill>
            <a:blip r:embed="rId3"/>
            <a:stretch>
              <a:fillRect/>
            </a:stretch>
          </a:blipFill>
        </p:spPr>
        <p:txBody>
          <a:bodyPr/>
          <a:lstStyle/>
          <a:p>
            <a:endParaRPr lang="en-NO"/>
          </a:p>
        </p:txBody>
      </p:sp>
      <p:sp>
        <p:nvSpPr>
          <p:cNvPr id="5" name="TextBox 5"/>
          <p:cNvSpPr txBox="1"/>
          <p:nvPr/>
        </p:nvSpPr>
        <p:spPr>
          <a:xfrm>
            <a:off x="456266" y="1269301"/>
            <a:ext cx="13425949" cy="987450"/>
          </a:xfrm>
          <a:prstGeom prst="rect">
            <a:avLst/>
          </a:prstGeom>
        </p:spPr>
        <p:txBody>
          <a:bodyPr lIns="0" tIns="0" rIns="0" bIns="0" rtlCol="0" anchor="t">
            <a:spAutoFit/>
          </a:bodyPr>
          <a:lstStyle/>
          <a:p>
            <a:pPr>
              <a:lnSpc>
                <a:spcPts val="7699"/>
              </a:lnSpc>
            </a:pPr>
            <a:r>
              <a:rPr lang="en-US" sz="6999" dirty="0" err="1">
                <a:solidFill>
                  <a:srgbClr val="392847"/>
                </a:solidFill>
                <a:latin typeface="General Sans Bold"/>
              </a:rPr>
              <a:t>Vedtekter</a:t>
            </a:r>
            <a:r>
              <a:rPr lang="en-US" sz="6999" dirty="0">
                <a:solidFill>
                  <a:srgbClr val="392847"/>
                </a:solidFill>
                <a:latin typeface="General Sans Bold"/>
              </a:rPr>
              <a:t> og </a:t>
            </a:r>
            <a:r>
              <a:rPr lang="en-US" sz="6999" dirty="0" err="1">
                <a:solidFill>
                  <a:srgbClr val="392847"/>
                </a:solidFill>
                <a:latin typeface="General Sans Bold"/>
              </a:rPr>
              <a:t>votering</a:t>
            </a:r>
            <a:r>
              <a:rPr lang="en-US" sz="6999" dirty="0">
                <a:solidFill>
                  <a:srgbClr val="392847"/>
                </a:solidFill>
                <a:latin typeface="General Sans Bold"/>
              </a:rPr>
              <a:t>*</a:t>
            </a:r>
          </a:p>
        </p:txBody>
      </p:sp>
      <p:sp>
        <p:nvSpPr>
          <p:cNvPr id="4" name="Plassholder for innhold 2">
            <a:extLst>
              <a:ext uri="{FF2B5EF4-FFF2-40B4-BE49-F238E27FC236}">
                <a16:creationId xmlns:a16="http://schemas.microsoft.com/office/drawing/2014/main" id="{35FC87C2-1A1F-7797-3CEB-D5C83B8EBCB2}"/>
              </a:ext>
            </a:extLst>
          </p:cNvPr>
          <p:cNvSpPr txBox="1">
            <a:spLocks/>
          </p:cNvSpPr>
          <p:nvPr/>
        </p:nvSpPr>
        <p:spPr>
          <a:xfrm>
            <a:off x="1257300" y="3348038"/>
            <a:ext cx="10551523" cy="5669662"/>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392847"/>
                </a:solidFill>
                <a:latin typeface="General Sans" pitchFamily="2" charset="77"/>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392847"/>
                </a:solidFill>
                <a:latin typeface="General Sans" pitchFamily="2" charset="77"/>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392847"/>
                </a:solidFill>
                <a:latin typeface="General Sans" pitchFamily="2" charset="77"/>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endParaRPr lang="nb-NO" b="1" dirty="0"/>
          </a:p>
          <a:p>
            <a:r>
              <a:rPr lang="nb-NO" dirty="0"/>
              <a:t>Presenteres </a:t>
            </a:r>
          </a:p>
          <a:p>
            <a:r>
              <a:rPr lang="nb-NO" dirty="0"/>
              <a:t>Evt. endringsforslag presenteres </a:t>
            </a:r>
          </a:p>
          <a:p>
            <a:r>
              <a:rPr lang="nb-NO" dirty="0"/>
              <a:t>Evt. debatt</a:t>
            </a:r>
          </a:p>
          <a:p>
            <a:r>
              <a:rPr lang="nb-NO" dirty="0"/>
              <a:t>Stemme for:</a:t>
            </a:r>
            <a:br>
              <a:rPr lang="nb-NO" dirty="0"/>
            </a:br>
            <a:r>
              <a:rPr lang="nb-NO" dirty="0"/>
              <a:t>- videreføre vedtektene slik de er</a:t>
            </a:r>
            <a:br>
              <a:rPr lang="nb-NO" dirty="0"/>
            </a:br>
            <a:r>
              <a:rPr lang="nb-NO" dirty="0"/>
              <a:t>- vedta eller ikke vedta endringene</a:t>
            </a:r>
          </a:p>
        </p:txBody>
      </p:sp>
    </p:spTree>
    <p:extLst>
      <p:ext uri="{BB962C8B-B14F-4D97-AF65-F5344CB8AC3E}">
        <p14:creationId xmlns:p14="http://schemas.microsoft.com/office/powerpoint/2010/main" val="2416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40A52F94-38D6-A190-7C03-7E6A3A2FDAF4}"/>
              </a:ext>
            </a:extLst>
          </p:cNvPr>
          <p:cNvSpPr/>
          <p:nvPr/>
        </p:nvSpPr>
        <p:spPr>
          <a:xfrm>
            <a:off x="11390427" y="-2017001"/>
            <a:ext cx="6897573" cy="12304001"/>
          </a:xfrm>
          <a:custGeom>
            <a:avLst/>
            <a:gdLst/>
            <a:ahLst/>
            <a:cxnLst/>
            <a:rect l="l" t="t" r="r" b="b"/>
            <a:pathLst>
              <a:path w="6897573" h="12304001">
                <a:moveTo>
                  <a:pt x="0" y="0"/>
                </a:moveTo>
                <a:lnTo>
                  <a:pt x="6897573" y="0"/>
                </a:lnTo>
                <a:lnTo>
                  <a:pt x="6897573" y="12304001"/>
                </a:lnTo>
                <a:lnTo>
                  <a:pt x="0" y="12304001"/>
                </a:lnTo>
                <a:lnTo>
                  <a:pt x="0" y="0"/>
                </a:lnTo>
                <a:close/>
              </a:path>
            </a:pathLst>
          </a:custGeom>
          <a:blipFill>
            <a:blip r:embed="rId3"/>
            <a:stretch>
              <a:fillRect l="-18921"/>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O"/>
          </a:p>
        </p:txBody>
      </p:sp>
      <p:sp>
        <p:nvSpPr>
          <p:cNvPr id="2" name="Freeform 2"/>
          <p:cNvSpPr/>
          <p:nvPr/>
        </p:nvSpPr>
        <p:spPr>
          <a:xfrm>
            <a:off x="-814734" y="744921"/>
            <a:ext cx="14549784" cy="2109176"/>
          </a:xfrm>
          <a:custGeom>
            <a:avLst/>
            <a:gdLst/>
            <a:ahLst/>
            <a:cxnLst/>
            <a:rect l="l" t="t" r="r" b="b"/>
            <a:pathLst>
              <a:path w="13439241" h="2109176">
                <a:moveTo>
                  <a:pt x="0" y="0"/>
                </a:moveTo>
                <a:lnTo>
                  <a:pt x="13439241" y="0"/>
                </a:lnTo>
                <a:lnTo>
                  <a:pt x="13439241" y="2109176"/>
                </a:lnTo>
                <a:lnTo>
                  <a:pt x="0" y="2109176"/>
                </a:lnTo>
                <a:lnTo>
                  <a:pt x="0" y="0"/>
                </a:lnTo>
                <a:close/>
              </a:path>
            </a:pathLst>
          </a:custGeom>
          <a:blipFill>
            <a:blip r:embed="rId4"/>
            <a:stretch>
              <a:fillRect/>
            </a:stretch>
          </a:blipFill>
        </p:spPr>
        <p:txBody>
          <a:bodyPr/>
          <a:lstStyle/>
          <a:p>
            <a:endParaRPr lang="en-NO"/>
          </a:p>
        </p:txBody>
      </p:sp>
      <p:sp>
        <p:nvSpPr>
          <p:cNvPr id="5" name="TextBox 5"/>
          <p:cNvSpPr txBox="1"/>
          <p:nvPr/>
        </p:nvSpPr>
        <p:spPr>
          <a:xfrm>
            <a:off x="456266" y="1269301"/>
            <a:ext cx="13425949" cy="987450"/>
          </a:xfrm>
          <a:prstGeom prst="rect">
            <a:avLst/>
          </a:prstGeom>
        </p:spPr>
        <p:txBody>
          <a:bodyPr lIns="0" tIns="0" rIns="0" bIns="0" rtlCol="0" anchor="t">
            <a:spAutoFit/>
          </a:bodyPr>
          <a:lstStyle/>
          <a:p>
            <a:pPr>
              <a:lnSpc>
                <a:spcPts val="7699"/>
              </a:lnSpc>
            </a:pPr>
            <a:r>
              <a:rPr lang="en-US" sz="6999">
                <a:solidFill>
                  <a:srgbClr val="392847"/>
                </a:solidFill>
                <a:latin typeface="General Sans Bold"/>
              </a:rPr>
              <a:t>Valg av </a:t>
            </a:r>
            <a:r>
              <a:rPr lang="en-US" sz="6999" err="1">
                <a:solidFill>
                  <a:srgbClr val="392847"/>
                </a:solidFill>
                <a:latin typeface="General Sans Bold"/>
              </a:rPr>
              <a:t>nytt</a:t>
            </a:r>
            <a:r>
              <a:rPr lang="en-US" sz="6999">
                <a:solidFill>
                  <a:srgbClr val="392847"/>
                </a:solidFill>
                <a:latin typeface="General Sans Bold"/>
              </a:rPr>
              <a:t> </a:t>
            </a:r>
            <a:r>
              <a:rPr lang="en-US" sz="6999" err="1">
                <a:solidFill>
                  <a:srgbClr val="392847"/>
                </a:solidFill>
                <a:latin typeface="General Sans Bold"/>
              </a:rPr>
              <a:t>styre</a:t>
            </a:r>
            <a:endParaRPr lang="en-US" sz="6999">
              <a:solidFill>
                <a:srgbClr val="392847"/>
              </a:solidFill>
              <a:latin typeface="General Sans Bold"/>
            </a:endParaRPr>
          </a:p>
        </p:txBody>
      </p:sp>
      <p:sp>
        <p:nvSpPr>
          <p:cNvPr id="3" name="Plassholder for innhold 2">
            <a:extLst>
              <a:ext uri="{FF2B5EF4-FFF2-40B4-BE49-F238E27FC236}">
                <a16:creationId xmlns:a16="http://schemas.microsoft.com/office/drawing/2014/main" id="{BB806732-162F-1681-BB07-7F30747AC972}"/>
              </a:ext>
            </a:extLst>
          </p:cNvPr>
          <p:cNvSpPr txBox="1">
            <a:spLocks/>
          </p:cNvSpPr>
          <p:nvPr/>
        </p:nvSpPr>
        <p:spPr>
          <a:xfrm>
            <a:off x="1257300" y="3348037"/>
            <a:ext cx="10551523" cy="6527007"/>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392847"/>
                </a:solidFill>
                <a:latin typeface="General Sans" pitchFamily="2" charset="77"/>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392847"/>
                </a:solidFill>
                <a:latin typeface="General Sans" pitchFamily="2" charset="77"/>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392847"/>
                </a:solidFill>
                <a:latin typeface="General Sans" pitchFamily="2" charset="77"/>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endParaRPr lang="nb-NO" b="1" dirty="0"/>
          </a:p>
          <a:p>
            <a:r>
              <a:rPr lang="nb-NO" dirty="0"/>
              <a:t>Oversikt over verv i sakslista</a:t>
            </a:r>
          </a:p>
          <a:p>
            <a:r>
              <a:rPr lang="nb-NO" dirty="0"/>
              <a:t>Kandidater presenterer seg </a:t>
            </a:r>
          </a:p>
          <a:p>
            <a:r>
              <a:rPr lang="nb-NO" dirty="0"/>
              <a:t>Hemmelig valg - skriftlig</a:t>
            </a:r>
          </a:p>
        </p:txBody>
      </p:sp>
    </p:spTree>
    <p:extLst>
      <p:ext uri="{BB962C8B-B14F-4D97-AF65-F5344CB8AC3E}">
        <p14:creationId xmlns:p14="http://schemas.microsoft.com/office/powerpoint/2010/main" val="90138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4734" y="744921"/>
            <a:ext cx="14549784" cy="2109176"/>
          </a:xfrm>
          <a:custGeom>
            <a:avLst/>
            <a:gdLst/>
            <a:ahLst/>
            <a:cxnLst/>
            <a:rect l="l" t="t" r="r" b="b"/>
            <a:pathLst>
              <a:path w="13439241" h="2109176">
                <a:moveTo>
                  <a:pt x="0" y="0"/>
                </a:moveTo>
                <a:lnTo>
                  <a:pt x="13439241" y="0"/>
                </a:lnTo>
                <a:lnTo>
                  <a:pt x="13439241" y="2109176"/>
                </a:lnTo>
                <a:lnTo>
                  <a:pt x="0" y="2109176"/>
                </a:lnTo>
                <a:lnTo>
                  <a:pt x="0" y="0"/>
                </a:lnTo>
                <a:close/>
              </a:path>
            </a:pathLst>
          </a:custGeom>
          <a:blipFill>
            <a:blip r:embed="rId3"/>
            <a:stretch>
              <a:fillRect/>
            </a:stretch>
          </a:blipFill>
        </p:spPr>
        <p:txBody>
          <a:bodyPr/>
          <a:lstStyle/>
          <a:p>
            <a:endParaRPr lang="en-NO"/>
          </a:p>
        </p:txBody>
      </p:sp>
      <p:sp>
        <p:nvSpPr>
          <p:cNvPr id="5" name="TextBox 5"/>
          <p:cNvSpPr txBox="1"/>
          <p:nvPr/>
        </p:nvSpPr>
        <p:spPr>
          <a:xfrm>
            <a:off x="456266" y="1269301"/>
            <a:ext cx="13425949" cy="987450"/>
          </a:xfrm>
          <a:prstGeom prst="rect">
            <a:avLst/>
          </a:prstGeom>
        </p:spPr>
        <p:txBody>
          <a:bodyPr lIns="0" tIns="0" rIns="0" bIns="0" rtlCol="0" anchor="t">
            <a:spAutoFit/>
          </a:bodyPr>
          <a:lstStyle/>
          <a:p>
            <a:pPr>
              <a:lnSpc>
                <a:spcPts val="7699"/>
              </a:lnSpc>
            </a:pPr>
            <a:r>
              <a:rPr lang="en-US" sz="6999" err="1">
                <a:solidFill>
                  <a:srgbClr val="392847"/>
                </a:solidFill>
                <a:latin typeface="General Sans Bold"/>
              </a:rPr>
              <a:t>Avslutning</a:t>
            </a:r>
            <a:r>
              <a:rPr lang="en-US" sz="6999">
                <a:solidFill>
                  <a:srgbClr val="392847"/>
                </a:solidFill>
                <a:latin typeface="General Sans Bold"/>
              </a:rPr>
              <a:t> </a:t>
            </a:r>
          </a:p>
        </p:txBody>
      </p:sp>
      <p:sp>
        <p:nvSpPr>
          <p:cNvPr id="3" name="Plassholder for innhold 2">
            <a:extLst>
              <a:ext uri="{FF2B5EF4-FFF2-40B4-BE49-F238E27FC236}">
                <a16:creationId xmlns:a16="http://schemas.microsoft.com/office/drawing/2014/main" id="{BB806732-162F-1681-BB07-7F30747AC972}"/>
              </a:ext>
            </a:extLst>
          </p:cNvPr>
          <p:cNvSpPr txBox="1">
            <a:spLocks/>
          </p:cNvSpPr>
          <p:nvPr/>
        </p:nvSpPr>
        <p:spPr>
          <a:xfrm>
            <a:off x="1257300" y="3348037"/>
            <a:ext cx="10551523" cy="6527007"/>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392847"/>
                </a:solidFill>
                <a:latin typeface="General Sans" pitchFamily="2" charset="77"/>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392847"/>
                </a:solidFill>
                <a:latin typeface="General Sans" pitchFamily="2" charset="77"/>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392847"/>
                </a:solidFill>
                <a:latin typeface="General Sans" pitchFamily="2" charset="77"/>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endParaRPr lang="nb-NO" b="1" dirty="0"/>
          </a:p>
          <a:p>
            <a:r>
              <a:rPr lang="nb-NO" dirty="0"/>
              <a:t>Viktige beskjeder!</a:t>
            </a:r>
          </a:p>
          <a:p>
            <a:endParaRPr lang="nb-NO" dirty="0"/>
          </a:p>
          <a:p>
            <a:pPr marL="0" indent="0">
              <a:buNone/>
            </a:pPr>
            <a:r>
              <a:rPr lang="nb-NO" dirty="0"/>
              <a:t>*Husk å avtale overlapsmøte</a:t>
            </a:r>
          </a:p>
        </p:txBody>
      </p:sp>
    </p:spTree>
    <p:extLst>
      <p:ext uri="{BB962C8B-B14F-4D97-AF65-F5344CB8AC3E}">
        <p14:creationId xmlns:p14="http://schemas.microsoft.com/office/powerpoint/2010/main" val="314169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4734" y="744921"/>
            <a:ext cx="14696949" cy="2109176"/>
          </a:xfrm>
          <a:custGeom>
            <a:avLst/>
            <a:gdLst/>
            <a:ahLst/>
            <a:cxnLst/>
            <a:rect l="l" t="t" r="r" b="b"/>
            <a:pathLst>
              <a:path w="13439241" h="2109176">
                <a:moveTo>
                  <a:pt x="0" y="0"/>
                </a:moveTo>
                <a:lnTo>
                  <a:pt x="13439241" y="0"/>
                </a:lnTo>
                <a:lnTo>
                  <a:pt x="13439241" y="2109176"/>
                </a:lnTo>
                <a:lnTo>
                  <a:pt x="0" y="2109176"/>
                </a:lnTo>
                <a:lnTo>
                  <a:pt x="0" y="0"/>
                </a:lnTo>
                <a:close/>
              </a:path>
            </a:pathLst>
          </a:custGeom>
          <a:blipFill>
            <a:blip r:embed="rId3"/>
            <a:stretch>
              <a:fillRect/>
            </a:stretch>
          </a:blipFill>
        </p:spPr>
        <p:txBody>
          <a:bodyPr/>
          <a:lstStyle/>
          <a:p>
            <a:endParaRPr lang="en-NO"/>
          </a:p>
        </p:txBody>
      </p:sp>
      <p:sp>
        <p:nvSpPr>
          <p:cNvPr id="5" name="TextBox 5"/>
          <p:cNvSpPr txBox="1"/>
          <p:nvPr/>
        </p:nvSpPr>
        <p:spPr>
          <a:xfrm>
            <a:off x="456266" y="1269301"/>
            <a:ext cx="13425949" cy="987450"/>
          </a:xfrm>
          <a:prstGeom prst="rect">
            <a:avLst/>
          </a:prstGeom>
        </p:spPr>
        <p:txBody>
          <a:bodyPr lIns="0" tIns="0" rIns="0" bIns="0" rtlCol="0" anchor="t">
            <a:spAutoFit/>
          </a:bodyPr>
          <a:lstStyle/>
          <a:p>
            <a:pPr>
              <a:lnSpc>
                <a:spcPts val="7699"/>
              </a:lnSpc>
            </a:pPr>
            <a:r>
              <a:rPr lang="en-US" sz="6999" err="1">
                <a:solidFill>
                  <a:srgbClr val="392847"/>
                </a:solidFill>
                <a:latin typeface="General Sans Bold"/>
              </a:rPr>
              <a:t>Planlegging</a:t>
            </a:r>
            <a:r>
              <a:rPr lang="en-US" sz="6999">
                <a:solidFill>
                  <a:srgbClr val="392847"/>
                </a:solidFill>
                <a:latin typeface="General Sans Bold"/>
              </a:rPr>
              <a:t>: </a:t>
            </a:r>
            <a:r>
              <a:rPr lang="en-US" sz="6999" err="1">
                <a:solidFill>
                  <a:srgbClr val="392847"/>
                </a:solidFill>
                <a:latin typeface="General Sans Bold"/>
              </a:rPr>
              <a:t>hvor</a:t>
            </a:r>
            <a:r>
              <a:rPr lang="en-US" sz="6999">
                <a:solidFill>
                  <a:srgbClr val="392847"/>
                </a:solidFill>
                <a:latin typeface="General Sans Bold"/>
              </a:rPr>
              <a:t> og </a:t>
            </a:r>
            <a:r>
              <a:rPr lang="en-US" sz="6999" err="1">
                <a:solidFill>
                  <a:srgbClr val="392847"/>
                </a:solidFill>
                <a:latin typeface="General Sans Bold"/>
              </a:rPr>
              <a:t>når</a:t>
            </a:r>
            <a:endParaRPr lang="en-US" sz="6999">
              <a:solidFill>
                <a:srgbClr val="392847"/>
              </a:solidFill>
              <a:latin typeface="General Sans Bold"/>
            </a:endParaRPr>
          </a:p>
        </p:txBody>
      </p:sp>
      <p:sp>
        <p:nvSpPr>
          <p:cNvPr id="7" name="Plassholder for innhold 2">
            <a:extLst>
              <a:ext uri="{FF2B5EF4-FFF2-40B4-BE49-F238E27FC236}">
                <a16:creationId xmlns:a16="http://schemas.microsoft.com/office/drawing/2014/main" id="{C07D1BB2-1F17-55FC-E612-323E01AC041D}"/>
              </a:ext>
            </a:extLst>
          </p:cNvPr>
          <p:cNvSpPr txBox="1">
            <a:spLocks/>
          </p:cNvSpPr>
          <p:nvPr/>
        </p:nvSpPr>
        <p:spPr>
          <a:xfrm>
            <a:off x="1257300" y="3348037"/>
            <a:ext cx="12624915" cy="6527007"/>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392847"/>
                </a:solidFill>
                <a:latin typeface="General Sans" pitchFamily="2" charset="77"/>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392847"/>
                </a:solidFill>
                <a:latin typeface="General Sans" pitchFamily="2" charset="77"/>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392847"/>
                </a:solidFill>
                <a:latin typeface="General Sans" pitchFamily="2" charset="77"/>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nb-NO"/>
              <a:t>Hva er best for medlemmene?</a:t>
            </a:r>
          </a:p>
          <a:p>
            <a:r>
              <a:rPr lang="nb-NO"/>
              <a:t>Hva tillater økonomien til landet?</a:t>
            </a:r>
          </a:p>
          <a:p>
            <a:r>
              <a:rPr lang="nb-NO"/>
              <a:t>To timer? En dag? En helg? </a:t>
            </a:r>
          </a:p>
          <a:p>
            <a:r>
              <a:rPr lang="nb-NO"/>
              <a:t>Hvor: universitet, hotell, ambassade…</a:t>
            </a:r>
          </a:p>
          <a:p>
            <a:r>
              <a:rPr lang="nb-NO"/>
              <a:t>Gjester?</a:t>
            </a:r>
          </a:p>
          <a:p>
            <a:r>
              <a:rPr lang="nb-NO"/>
              <a:t>Send invitasjonen og legg vekt på det som er gøy: </a:t>
            </a:r>
            <a:br>
              <a:rPr lang="nb-NO"/>
            </a:br>
            <a:r>
              <a:rPr lang="nb-NO"/>
              <a:t>«ANSA-tur til Disneyland med årsmøte»</a:t>
            </a:r>
          </a:p>
        </p:txBody>
      </p:sp>
    </p:spTree>
    <p:extLst>
      <p:ext uri="{BB962C8B-B14F-4D97-AF65-F5344CB8AC3E}">
        <p14:creationId xmlns:p14="http://schemas.microsoft.com/office/powerpoint/2010/main" val="327498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Freeform 5"/>
          <p:cNvSpPr/>
          <p:nvPr/>
        </p:nvSpPr>
        <p:spPr>
          <a:xfrm>
            <a:off x="-814734" y="744921"/>
            <a:ext cx="13439241" cy="2109176"/>
          </a:xfrm>
          <a:custGeom>
            <a:avLst/>
            <a:gdLst/>
            <a:ahLst/>
            <a:cxnLst/>
            <a:rect l="l" t="t" r="r" b="b"/>
            <a:pathLst>
              <a:path w="13439241" h="2109176">
                <a:moveTo>
                  <a:pt x="0" y="0"/>
                </a:moveTo>
                <a:lnTo>
                  <a:pt x="13439241" y="0"/>
                </a:lnTo>
                <a:lnTo>
                  <a:pt x="13439241" y="2109176"/>
                </a:lnTo>
                <a:lnTo>
                  <a:pt x="0" y="2109176"/>
                </a:lnTo>
                <a:lnTo>
                  <a:pt x="0" y="0"/>
                </a:lnTo>
                <a:close/>
              </a:path>
            </a:pathLst>
          </a:custGeom>
          <a:blipFill>
            <a:blip r:embed="rId3"/>
            <a:stretch>
              <a:fillRect/>
            </a:stretch>
          </a:blipFill>
        </p:spPr>
        <p:txBody>
          <a:bodyPr/>
          <a:lstStyle/>
          <a:p>
            <a:endParaRPr lang="en-NO"/>
          </a:p>
        </p:txBody>
      </p:sp>
      <p:sp>
        <p:nvSpPr>
          <p:cNvPr id="6" name="TextBox 6"/>
          <p:cNvSpPr txBox="1"/>
          <p:nvPr/>
        </p:nvSpPr>
        <p:spPr>
          <a:xfrm>
            <a:off x="456266" y="1269301"/>
            <a:ext cx="13425949" cy="987450"/>
          </a:xfrm>
          <a:prstGeom prst="rect">
            <a:avLst/>
          </a:prstGeom>
        </p:spPr>
        <p:txBody>
          <a:bodyPr lIns="0" tIns="0" rIns="0" bIns="0" rtlCol="0" anchor="t">
            <a:spAutoFit/>
          </a:bodyPr>
          <a:lstStyle/>
          <a:p>
            <a:pPr>
              <a:lnSpc>
                <a:spcPts val="7698"/>
              </a:lnSpc>
            </a:pPr>
            <a:r>
              <a:rPr lang="en-US" sz="6950" err="1">
                <a:solidFill>
                  <a:srgbClr val="392847"/>
                </a:solidFill>
                <a:latin typeface="General Sans Bold"/>
              </a:rPr>
              <a:t>Nødnummer</a:t>
            </a:r>
            <a:endParaRPr lang="en-US" sz="6950">
              <a:solidFill>
                <a:srgbClr val="392847"/>
              </a:solidFill>
              <a:latin typeface="General Sans Bold"/>
              <a:cs typeface="General Sans Bold"/>
            </a:endParaRPr>
          </a:p>
        </p:txBody>
      </p:sp>
      <p:sp>
        <p:nvSpPr>
          <p:cNvPr id="7" name="Plassholder for innhold 2">
            <a:extLst>
              <a:ext uri="{FF2B5EF4-FFF2-40B4-BE49-F238E27FC236}">
                <a16:creationId xmlns:a16="http://schemas.microsoft.com/office/drawing/2014/main" id="{96F7377D-056C-CE21-0E17-AEA2F3B2D768}"/>
              </a:ext>
            </a:extLst>
          </p:cNvPr>
          <p:cNvSpPr txBox="1">
            <a:spLocks/>
          </p:cNvSpPr>
          <p:nvPr/>
        </p:nvSpPr>
        <p:spPr>
          <a:xfrm>
            <a:off x="1257300" y="3436937"/>
            <a:ext cx="15773400" cy="6527007"/>
          </a:xfrm>
          <a:prstGeom prst="rect">
            <a:avLst/>
          </a:prstGeom>
        </p:spPr>
        <p:txBody>
          <a:bodyPr lIns="91440" tIns="45720" rIns="91440" bIns="4572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392847"/>
                </a:solidFill>
                <a:latin typeface="General Sans" pitchFamily="2" charset="77"/>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392847"/>
                </a:solidFill>
                <a:latin typeface="General Sans" pitchFamily="2" charset="77"/>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392847"/>
                </a:solidFill>
                <a:latin typeface="General Sans" pitchFamily="2" charset="77"/>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nb-NO" dirty="0">
                <a:latin typeface="General Sans"/>
              </a:rPr>
              <a:t>Ha lokale nødnummer lett tilgjengelig </a:t>
            </a:r>
          </a:p>
          <a:p>
            <a:pPr marL="0" indent="0">
              <a:buNone/>
            </a:pPr>
            <a:endParaRPr lang="nb-NO" dirty="0">
              <a:latin typeface="General Sans"/>
              <a:cs typeface="Calibri"/>
            </a:endParaRPr>
          </a:p>
          <a:p>
            <a:pPr marL="0" indent="0">
              <a:buNone/>
            </a:pPr>
            <a:r>
              <a:rPr lang="nb-NO" b="1" dirty="0">
                <a:latin typeface="General Sans"/>
                <a:cs typeface="Calibri"/>
              </a:rPr>
              <a:t>Åpen 24/7: </a:t>
            </a:r>
          </a:p>
          <a:p>
            <a:r>
              <a:rPr lang="nb-NO" dirty="0">
                <a:latin typeface="General Sans"/>
                <a:cs typeface="Calibri"/>
              </a:rPr>
              <a:t>UD operasjonssentral: +47 23 95 00 00</a:t>
            </a:r>
          </a:p>
          <a:p>
            <a:r>
              <a:rPr lang="nb-NO" dirty="0">
                <a:latin typeface="General Sans"/>
                <a:cs typeface="Calibri"/>
              </a:rPr>
              <a:t>Sjømannskirkens beredskapstelefon: +47 951 19 181 </a:t>
            </a:r>
          </a:p>
          <a:p>
            <a:r>
              <a:rPr lang="nb-NO" dirty="0">
                <a:latin typeface="General Sans"/>
                <a:cs typeface="Calibri"/>
              </a:rPr>
              <a:t>ANSA forsikring alarmsentral</a:t>
            </a:r>
            <a:r>
              <a:rPr lang="nb-NO" dirty="0">
                <a:latin typeface="General Sans" pitchFamily="50" charset="0"/>
                <a:cs typeface="Calibri"/>
              </a:rPr>
              <a:t>: </a:t>
            </a:r>
            <a:r>
              <a:rPr lang="nb-NO" dirty="0"/>
              <a:t>+47 55 17 10 01</a:t>
            </a:r>
            <a:endParaRPr lang="nb-NO" dirty="0">
              <a:cs typeface="Calibri"/>
            </a:endParaRPr>
          </a:p>
          <a:p>
            <a:pPr marL="0" indent="0">
              <a:buNone/>
            </a:pPr>
            <a:endParaRPr lang="nb-NO" dirty="0">
              <a:cs typeface="Calibri"/>
            </a:endParaRPr>
          </a:p>
          <a:p>
            <a:pPr marL="0" indent="0">
              <a:buNone/>
            </a:pPr>
            <a:r>
              <a:rPr lang="nb-NO" b="1" dirty="0">
                <a:cs typeface="Calibri"/>
              </a:rPr>
              <a:t>Presidenten:</a:t>
            </a:r>
            <a:r>
              <a:rPr lang="nb-NO" dirty="0">
                <a:cs typeface="Calibri"/>
              </a:rPr>
              <a:t> +47 90 65 11 56</a:t>
            </a:r>
          </a:p>
          <a:p>
            <a:endParaRPr lang="nb-NO" dirty="0">
              <a:cs typeface="Calibri"/>
            </a:endParaRPr>
          </a:p>
        </p:txBody>
      </p:sp>
    </p:spTree>
    <p:extLst>
      <p:ext uri="{BB962C8B-B14F-4D97-AF65-F5344CB8AC3E}">
        <p14:creationId xmlns:p14="http://schemas.microsoft.com/office/powerpoint/2010/main" val="3674586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814734" y="744921"/>
            <a:ext cx="14787909" cy="2109176"/>
          </a:xfrm>
          <a:custGeom>
            <a:avLst/>
            <a:gdLst/>
            <a:ahLst/>
            <a:cxnLst/>
            <a:rect l="l" t="t" r="r" b="b"/>
            <a:pathLst>
              <a:path w="13439241" h="2109176">
                <a:moveTo>
                  <a:pt x="0" y="0"/>
                </a:moveTo>
                <a:lnTo>
                  <a:pt x="13439241" y="0"/>
                </a:lnTo>
                <a:lnTo>
                  <a:pt x="13439241" y="2109176"/>
                </a:lnTo>
                <a:lnTo>
                  <a:pt x="0" y="2109176"/>
                </a:lnTo>
                <a:lnTo>
                  <a:pt x="0" y="0"/>
                </a:lnTo>
                <a:close/>
              </a:path>
            </a:pathLst>
          </a:custGeom>
          <a:blipFill>
            <a:blip r:embed="rId3"/>
            <a:stretch>
              <a:fillRect/>
            </a:stretch>
          </a:blipFill>
        </p:spPr>
        <p:txBody>
          <a:bodyPr/>
          <a:lstStyle/>
          <a:p>
            <a:endParaRPr lang="en-NO"/>
          </a:p>
        </p:txBody>
      </p:sp>
      <p:sp>
        <p:nvSpPr>
          <p:cNvPr id="6" name="TextBox 6"/>
          <p:cNvSpPr txBox="1"/>
          <p:nvPr/>
        </p:nvSpPr>
        <p:spPr>
          <a:xfrm>
            <a:off x="456266" y="1269301"/>
            <a:ext cx="13425949" cy="987450"/>
          </a:xfrm>
          <a:prstGeom prst="rect">
            <a:avLst/>
          </a:prstGeom>
        </p:spPr>
        <p:txBody>
          <a:bodyPr lIns="0" tIns="0" rIns="0" bIns="0" rtlCol="0" anchor="t">
            <a:spAutoFit/>
          </a:bodyPr>
          <a:lstStyle/>
          <a:p>
            <a:pPr>
              <a:lnSpc>
                <a:spcPts val="7699"/>
              </a:lnSpc>
            </a:pPr>
            <a:r>
              <a:rPr lang="en-US" sz="6999">
                <a:solidFill>
                  <a:srgbClr val="392847"/>
                </a:solidFill>
                <a:latin typeface="General Sans Bold"/>
              </a:rPr>
              <a:t>Planlegging: </a:t>
            </a:r>
            <a:r>
              <a:rPr lang="en-US" sz="6999" err="1">
                <a:solidFill>
                  <a:srgbClr val="392847"/>
                </a:solidFill>
                <a:latin typeface="General Sans Bold"/>
              </a:rPr>
              <a:t>sakspapirer</a:t>
            </a:r>
            <a:endParaRPr lang="en-US" sz="6999">
              <a:solidFill>
                <a:srgbClr val="392847"/>
              </a:solidFill>
              <a:latin typeface="General Sans Bold"/>
            </a:endParaRPr>
          </a:p>
        </p:txBody>
      </p:sp>
      <p:sp>
        <p:nvSpPr>
          <p:cNvPr id="7" name="Plassholder for innhold 2">
            <a:extLst>
              <a:ext uri="{FF2B5EF4-FFF2-40B4-BE49-F238E27FC236}">
                <a16:creationId xmlns:a16="http://schemas.microsoft.com/office/drawing/2014/main" id="{96F7377D-056C-CE21-0E17-AEA2F3B2D768}"/>
              </a:ext>
            </a:extLst>
          </p:cNvPr>
          <p:cNvSpPr txBox="1">
            <a:spLocks/>
          </p:cNvSpPr>
          <p:nvPr/>
        </p:nvSpPr>
        <p:spPr>
          <a:xfrm>
            <a:off x="1257300" y="3436937"/>
            <a:ext cx="15773400" cy="6527007"/>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392847"/>
                </a:solidFill>
                <a:latin typeface="General Sans" pitchFamily="2" charset="77"/>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392847"/>
                </a:solidFill>
                <a:latin typeface="General Sans" pitchFamily="2" charset="77"/>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392847"/>
                </a:solidFill>
                <a:latin typeface="General Sans" pitchFamily="2" charset="77"/>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nb-NO"/>
              <a:t>Saksliste</a:t>
            </a:r>
          </a:p>
          <a:p>
            <a:pPr>
              <a:buFont typeface="Courier New" panose="02070309020205020404" pitchFamily="49" charset="0"/>
              <a:buChar char="o"/>
            </a:pPr>
            <a:r>
              <a:rPr lang="nb-NO"/>
              <a:t>Valg av ordstyrer og referent</a:t>
            </a:r>
          </a:p>
          <a:p>
            <a:pPr>
              <a:buFont typeface="Courier New" panose="02070309020205020404" pitchFamily="49" charset="0"/>
              <a:buChar char="o"/>
            </a:pPr>
            <a:r>
              <a:rPr lang="nb-NO"/>
              <a:t>Årsberetning </a:t>
            </a:r>
          </a:p>
          <a:p>
            <a:pPr>
              <a:buFont typeface="Courier New" panose="02070309020205020404" pitchFamily="49" charset="0"/>
              <a:buChar char="o"/>
            </a:pPr>
            <a:r>
              <a:rPr lang="nb-NO"/>
              <a:t>Godkjenning av regnskap og forslag til budsjett</a:t>
            </a:r>
          </a:p>
          <a:p>
            <a:pPr>
              <a:buFont typeface="Courier New" panose="02070309020205020404" pitchFamily="49" charset="0"/>
              <a:buChar char="o"/>
            </a:pPr>
            <a:r>
              <a:rPr lang="nb-NO"/>
              <a:t>Orientering om handlingsplan</a:t>
            </a:r>
          </a:p>
          <a:p>
            <a:pPr>
              <a:buFont typeface="Courier New" panose="02070309020205020404" pitchFamily="49" charset="0"/>
              <a:buChar char="o"/>
            </a:pPr>
            <a:r>
              <a:rPr lang="nb-NO"/>
              <a:t>Vedtekter til styret (hvis det finnes)</a:t>
            </a:r>
          </a:p>
          <a:p>
            <a:pPr>
              <a:buFont typeface="Courier New" panose="02070309020205020404" pitchFamily="49" charset="0"/>
              <a:buChar char="o"/>
            </a:pPr>
            <a:r>
              <a:rPr lang="nb-NO"/>
              <a:t>Liste over verv medlemmer kan stille til</a:t>
            </a:r>
          </a:p>
          <a:p>
            <a:pPr>
              <a:buFont typeface="Courier New" panose="02070309020205020404" pitchFamily="49" charset="0"/>
              <a:buChar char="o"/>
            </a:pPr>
            <a:r>
              <a:rPr lang="nb-NO"/>
              <a:t>Valg av nytt styre</a:t>
            </a:r>
          </a:p>
        </p:txBody>
      </p:sp>
      <p:sp>
        <p:nvSpPr>
          <p:cNvPr id="2" name="Freeform 4">
            <a:extLst>
              <a:ext uri="{FF2B5EF4-FFF2-40B4-BE49-F238E27FC236}">
                <a16:creationId xmlns:a16="http://schemas.microsoft.com/office/drawing/2014/main" id="{680B9D6A-2676-8BE7-2DA9-E0E03C07AD7C}"/>
              </a:ext>
            </a:extLst>
          </p:cNvPr>
          <p:cNvSpPr/>
          <p:nvPr/>
        </p:nvSpPr>
        <p:spPr>
          <a:xfrm>
            <a:off x="13306425" y="4227512"/>
            <a:ext cx="3924300" cy="3306763"/>
          </a:xfrm>
          <a:custGeom>
            <a:avLst/>
            <a:gdLst/>
            <a:ahLst/>
            <a:cxnLst/>
            <a:rect l="l" t="t" r="r" b="b"/>
            <a:pathLst>
              <a:path w="2128666" h="1624887">
                <a:moveTo>
                  <a:pt x="0" y="0"/>
                </a:moveTo>
                <a:lnTo>
                  <a:pt x="2128667" y="0"/>
                </a:lnTo>
                <a:lnTo>
                  <a:pt x="2128667" y="1624887"/>
                </a:lnTo>
                <a:lnTo>
                  <a:pt x="0" y="1624887"/>
                </a:lnTo>
                <a:lnTo>
                  <a:pt x="0" y="0"/>
                </a:lnTo>
                <a:close/>
              </a:path>
            </a:pathLst>
          </a:custGeom>
          <a:blipFill>
            <a:blip r:embed="rId4"/>
            <a:stretch>
              <a:fillRect t="-1910" b="-1910"/>
            </a:stretch>
          </a:blipFill>
        </p:spPr>
        <p:txBody>
          <a:bodyPr/>
          <a:lstStyle/>
          <a:p>
            <a:endParaRPr lang="en-NO"/>
          </a:p>
        </p:txBody>
      </p:sp>
    </p:spTree>
    <p:extLst>
      <p:ext uri="{BB962C8B-B14F-4D97-AF65-F5344CB8AC3E}">
        <p14:creationId xmlns:p14="http://schemas.microsoft.com/office/powerpoint/2010/main" val="354901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4734" y="744921"/>
            <a:ext cx="13439241" cy="2109176"/>
          </a:xfrm>
          <a:custGeom>
            <a:avLst/>
            <a:gdLst/>
            <a:ahLst/>
            <a:cxnLst/>
            <a:rect l="l" t="t" r="r" b="b"/>
            <a:pathLst>
              <a:path w="13439241" h="2109176">
                <a:moveTo>
                  <a:pt x="0" y="0"/>
                </a:moveTo>
                <a:lnTo>
                  <a:pt x="13439241" y="0"/>
                </a:lnTo>
                <a:lnTo>
                  <a:pt x="13439241" y="2109176"/>
                </a:lnTo>
                <a:lnTo>
                  <a:pt x="0" y="2109176"/>
                </a:lnTo>
                <a:lnTo>
                  <a:pt x="0" y="0"/>
                </a:lnTo>
                <a:close/>
              </a:path>
            </a:pathLst>
          </a:custGeom>
          <a:blipFill>
            <a:blip r:embed="rId3"/>
            <a:stretch>
              <a:fillRect/>
            </a:stretch>
          </a:blipFill>
        </p:spPr>
        <p:txBody>
          <a:bodyPr/>
          <a:lstStyle/>
          <a:p>
            <a:endParaRPr lang="en-NO"/>
          </a:p>
        </p:txBody>
      </p:sp>
      <p:sp>
        <p:nvSpPr>
          <p:cNvPr id="5" name="TextBox 5"/>
          <p:cNvSpPr txBox="1"/>
          <p:nvPr/>
        </p:nvSpPr>
        <p:spPr>
          <a:xfrm>
            <a:off x="456266" y="1269301"/>
            <a:ext cx="13425949" cy="987450"/>
          </a:xfrm>
          <a:prstGeom prst="rect">
            <a:avLst/>
          </a:prstGeom>
        </p:spPr>
        <p:txBody>
          <a:bodyPr lIns="0" tIns="0" rIns="0" bIns="0" rtlCol="0" anchor="t">
            <a:spAutoFit/>
          </a:bodyPr>
          <a:lstStyle/>
          <a:p>
            <a:pPr>
              <a:lnSpc>
                <a:spcPts val="7699"/>
              </a:lnSpc>
            </a:pPr>
            <a:r>
              <a:rPr lang="en-US" sz="6999" err="1">
                <a:solidFill>
                  <a:srgbClr val="392847"/>
                </a:solidFill>
                <a:latin typeface="General Sans Bold"/>
              </a:rPr>
              <a:t>Utførelse</a:t>
            </a:r>
            <a:r>
              <a:rPr lang="en-US" sz="6999">
                <a:solidFill>
                  <a:srgbClr val="392847"/>
                </a:solidFill>
                <a:latin typeface="General Sans Bold"/>
              </a:rPr>
              <a:t> av </a:t>
            </a:r>
            <a:r>
              <a:rPr lang="en-US" sz="6999" err="1">
                <a:solidFill>
                  <a:srgbClr val="392847"/>
                </a:solidFill>
                <a:latin typeface="General Sans Bold"/>
              </a:rPr>
              <a:t>årsmøte</a:t>
            </a:r>
            <a:endParaRPr lang="en-US" sz="6999">
              <a:solidFill>
                <a:srgbClr val="392847"/>
              </a:solidFill>
              <a:latin typeface="General Sans Bold"/>
            </a:endParaRPr>
          </a:p>
        </p:txBody>
      </p:sp>
      <p:sp>
        <p:nvSpPr>
          <p:cNvPr id="4" name="Freeform 19">
            <a:extLst>
              <a:ext uri="{FF2B5EF4-FFF2-40B4-BE49-F238E27FC236}">
                <a16:creationId xmlns:a16="http://schemas.microsoft.com/office/drawing/2014/main" id="{8AB1AF26-B3CA-5148-0858-50AB8045C77B}"/>
              </a:ext>
            </a:extLst>
          </p:cNvPr>
          <p:cNvSpPr/>
          <p:nvPr/>
        </p:nvSpPr>
        <p:spPr>
          <a:xfrm>
            <a:off x="13016393" y="3917672"/>
            <a:ext cx="3589858" cy="4013347"/>
          </a:xfrm>
          <a:custGeom>
            <a:avLst/>
            <a:gdLst/>
            <a:ahLst/>
            <a:cxnLst/>
            <a:rect l="l" t="t" r="r" b="b"/>
            <a:pathLst>
              <a:path w="1854308" h="1715704">
                <a:moveTo>
                  <a:pt x="0" y="0"/>
                </a:moveTo>
                <a:lnTo>
                  <a:pt x="1854309" y="0"/>
                </a:lnTo>
                <a:lnTo>
                  <a:pt x="1854309" y="1715704"/>
                </a:lnTo>
                <a:lnTo>
                  <a:pt x="0" y="1715704"/>
                </a:lnTo>
                <a:lnTo>
                  <a:pt x="0" y="0"/>
                </a:lnTo>
                <a:close/>
              </a:path>
            </a:pathLst>
          </a:custGeom>
          <a:blipFill>
            <a:blip r:embed="rId4"/>
            <a:stretch>
              <a:fillRect/>
            </a:stretch>
          </a:blipFill>
        </p:spPr>
        <p:txBody>
          <a:bodyPr/>
          <a:lstStyle/>
          <a:p>
            <a:endParaRPr lang="en-NO"/>
          </a:p>
        </p:txBody>
      </p:sp>
      <p:sp>
        <p:nvSpPr>
          <p:cNvPr id="6" name="Plassholder for innhold 2">
            <a:extLst>
              <a:ext uri="{FF2B5EF4-FFF2-40B4-BE49-F238E27FC236}">
                <a16:creationId xmlns:a16="http://schemas.microsoft.com/office/drawing/2014/main" id="{A8F1D57A-24F1-DF9D-E241-37B79A8214F5}"/>
              </a:ext>
            </a:extLst>
          </p:cNvPr>
          <p:cNvSpPr txBox="1">
            <a:spLocks/>
          </p:cNvSpPr>
          <p:nvPr/>
        </p:nvSpPr>
        <p:spPr>
          <a:xfrm>
            <a:off x="1257300" y="3348037"/>
            <a:ext cx="11898863" cy="6194041"/>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392847"/>
                </a:solidFill>
                <a:latin typeface="General Sans" pitchFamily="2" charset="77"/>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392847"/>
                </a:solidFill>
                <a:latin typeface="General Sans" pitchFamily="2" charset="77"/>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392847"/>
                </a:solidFill>
                <a:latin typeface="General Sans" pitchFamily="2" charset="77"/>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nb-NO" dirty="0"/>
              <a:t>Fordel praktiske oppgaver før og etter</a:t>
            </a:r>
          </a:p>
          <a:p>
            <a:r>
              <a:rPr lang="nb-NO" dirty="0"/>
              <a:t>Oppmøte styre &amp;ordstyrer (1 time før) </a:t>
            </a:r>
          </a:p>
          <a:p>
            <a:r>
              <a:rPr lang="nb-NO" dirty="0"/>
              <a:t>Sørge for at folk finner frem (skilt, tape?)</a:t>
            </a:r>
          </a:p>
          <a:p>
            <a:r>
              <a:rPr lang="nb-NO" dirty="0"/>
              <a:t>Lage kaffe, finne frem kopper, vann, </a:t>
            </a:r>
            <a:r>
              <a:rPr lang="nb-NO" dirty="0" err="1"/>
              <a:t>give</a:t>
            </a:r>
            <a:r>
              <a:rPr lang="nb-NO" dirty="0"/>
              <a:t> </a:t>
            </a:r>
            <a:r>
              <a:rPr lang="nb-NO" dirty="0" err="1"/>
              <a:t>aways</a:t>
            </a:r>
            <a:endParaRPr lang="nb-NO" dirty="0"/>
          </a:p>
          <a:p>
            <a:r>
              <a:rPr lang="nb-NO" dirty="0"/>
              <a:t>Registrering, teknisk ++</a:t>
            </a:r>
          </a:p>
          <a:p>
            <a:r>
              <a:rPr lang="nb-NO" dirty="0"/>
              <a:t>Ansvar etter møtet!</a:t>
            </a:r>
          </a:p>
          <a:p>
            <a:r>
              <a:rPr lang="nb-NO" dirty="0"/>
              <a:t>Info om sosial aktivitet, oppmøte, praktisk info</a:t>
            </a:r>
          </a:p>
          <a:p>
            <a:r>
              <a:rPr lang="nb-NO" dirty="0"/>
              <a:t>… så starter vi</a:t>
            </a:r>
          </a:p>
        </p:txBody>
      </p:sp>
    </p:spTree>
    <p:extLst>
      <p:ext uri="{BB962C8B-B14F-4D97-AF65-F5344CB8AC3E}">
        <p14:creationId xmlns:p14="http://schemas.microsoft.com/office/powerpoint/2010/main" val="38473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4734" y="744921"/>
            <a:ext cx="13439241" cy="2109176"/>
          </a:xfrm>
          <a:custGeom>
            <a:avLst/>
            <a:gdLst/>
            <a:ahLst/>
            <a:cxnLst/>
            <a:rect l="l" t="t" r="r" b="b"/>
            <a:pathLst>
              <a:path w="13439241" h="2109176">
                <a:moveTo>
                  <a:pt x="0" y="0"/>
                </a:moveTo>
                <a:lnTo>
                  <a:pt x="13439241" y="0"/>
                </a:lnTo>
                <a:lnTo>
                  <a:pt x="13439241" y="2109176"/>
                </a:lnTo>
                <a:lnTo>
                  <a:pt x="0" y="2109176"/>
                </a:lnTo>
                <a:lnTo>
                  <a:pt x="0" y="0"/>
                </a:lnTo>
                <a:close/>
              </a:path>
            </a:pathLst>
          </a:custGeom>
          <a:blipFill>
            <a:blip r:embed="rId3"/>
            <a:stretch>
              <a:fillRect/>
            </a:stretch>
          </a:blipFill>
        </p:spPr>
        <p:txBody>
          <a:bodyPr/>
          <a:lstStyle/>
          <a:p>
            <a:endParaRPr lang="en-NO"/>
          </a:p>
        </p:txBody>
      </p:sp>
      <p:sp>
        <p:nvSpPr>
          <p:cNvPr id="5" name="TextBox 5"/>
          <p:cNvSpPr txBox="1"/>
          <p:nvPr/>
        </p:nvSpPr>
        <p:spPr>
          <a:xfrm>
            <a:off x="456266" y="1269301"/>
            <a:ext cx="13425949" cy="987450"/>
          </a:xfrm>
          <a:prstGeom prst="rect">
            <a:avLst/>
          </a:prstGeom>
        </p:spPr>
        <p:txBody>
          <a:bodyPr lIns="0" tIns="0" rIns="0" bIns="0" rtlCol="0" anchor="t">
            <a:spAutoFit/>
          </a:bodyPr>
          <a:lstStyle/>
          <a:p>
            <a:pPr>
              <a:lnSpc>
                <a:spcPts val="7699"/>
              </a:lnSpc>
            </a:pPr>
            <a:r>
              <a:rPr lang="en-US" sz="6999" err="1">
                <a:solidFill>
                  <a:srgbClr val="392847"/>
                </a:solidFill>
                <a:latin typeface="General Sans Bold"/>
              </a:rPr>
              <a:t>Åpningen</a:t>
            </a:r>
            <a:endParaRPr lang="en-US" sz="6999">
              <a:solidFill>
                <a:srgbClr val="392847"/>
              </a:solidFill>
              <a:latin typeface="General Sans Bold"/>
            </a:endParaRPr>
          </a:p>
        </p:txBody>
      </p:sp>
      <p:sp>
        <p:nvSpPr>
          <p:cNvPr id="7" name="Plassholder for innhold 2">
            <a:extLst>
              <a:ext uri="{FF2B5EF4-FFF2-40B4-BE49-F238E27FC236}">
                <a16:creationId xmlns:a16="http://schemas.microsoft.com/office/drawing/2014/main" id="{C07D1BB2-1F17-55FC-E612-323E01AC041D}"/>
              </a:ext>
            </a:extLst>
          </p:cNvPr>
          <p:cNvSpPr txBox="1">
            <a:spLocks/>
          </p:cNvSpPr>
          <p:nvPr/>
        </p:nvSpPr>
        <p:spPr>
          <a:xfrm>
            <a:off x="1209675" y="4258596"/>
            <a:ext cx="8553450" cy="571315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392847"/>
                </a:solidFill>
                <a:latin typeface="General Sans" pitchFamily="2" charset="77"/>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392847"/>
                </a:solidFill>
                <a:latin typeface="General Sans" pitchFamily="2" charset="77"/>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392847"/>
                </a:solidFill>
                <a:latin typeface="General Sans" pitchFamily="2" charset="77"/>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nb-NO" dirty="0"/>
              <a:t>Valg av ordstyrer </a:t>
            </a:r>
          </a:p>
          <a:p>
            <a:r>
              <a:rPr lang="nb-NO" dirty="0"/>
              <a:t>Valg av referent</a:t>
            </a:r>
          </a:p>
          <a:p>
            <a:r>
              <a:rPr lang="nb-NO" dirty="0"/>
              <a:t>Tellekorps</a:t>
            </a:r>
            <a:br>
              <a:rPr lang="nb-NO" dirty="0"/>
            </a:br>
            <a:endParaRPr lang="nb-NO" dirty="0"/>
          </a:p>
        </p:txBody>
      </p:sp>
      <p:sp>
        <p:nvSpPr>
          <p:cNvPr id="3" name="Freeform 6">
            <a:extLst>
              <a:ext uri="{FF2B5EF4-FFF2-40B4-BE49-F238E27FC236}">
                <a16:creationId xmlns:a16="http://schemas.microsoft.com/office/drawing/2014/main" id="{CBCE7C5E-F6A3-BCB3-12B4-66BBD3083FB5}"/>
              </a:ext>
            </a:extLst>
          </p:cNvPr>
          <p:cNvSpPr/>
          <p:nvPr/>
        </p:nvSpPr>
        <p:spPr>
          <a:xfrm>
            <a:off x="10629134" y="4045615"/>
            <a:ext cx="3715516" cy="3069560"/>
          </a:xfrm>
          <a:custGeom>
            <a:avLst/>
            <a:gdLst/>
            <a:ahLst/>
            <a:cxnLst/>
            <a:rect l="l" t="t" r="r" b="b"/>
            <a:pathLst>
              <a:path w="1861273" h="1453228">
                <a:moveTo>
                  <a:pt x="0" y="0"/>
                </a:moveTo>
                <a:lnTo>
                  <a:pt x="1861273" y="0"/>
                </a:lnTo>
                <a:lnTo>
                  <a:pt x="1861273" y="1453228"/>
                </a:lnTo>
                <a:lnTo>
                  <a:pt x="0" y="1453228"/>
                </a:lnTo>
                <a:lnTo>
                  <a:pt x="0" y="0"/>
                </a:lnTo>
                <a:close/>
              </a:path>
            </a:pathLst>
          </a:custGeom>
          <a:blipFill>
            <a:blip r:embed="rId4"/>
            <a:stretch>
              <a:fillRect l="-49" r="-49"/>
            </a:stretch>
          </a:blipFill>
        </p:spPr>
        <p:txBody>
          <a:bodyPr/>
          <a:lstStyle/>
          <a:p>
            <a:endParaRPr lang="en-NO"/>
          </a:p>
        </p:txBody>
      </p:sp>
    </p:spTree>
    <p:extLst>
      <p:ext uri="{BB962C8B-B14F-4D97-AF65-F5344CB8AC3E}">
        <p14:creationId xmlns:p14="http://schemas.microsoft.com/office/powerpoint/2010/main" val="355979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2630B61-884A-219B-8395-1661A793E70A}"/>
              </a:ext>
            </a:extLst>
          </p:cNvPr>
          <p:cNvSpPr/>
          <p:nvPr/>
        </p:nvSpPr>
        <p:spPr>
          <a:xfrm>
            <a:off x="11972925" y="2476500"/>
            <a:ext cx="6315075" cy="7810500"/>
          </a:xfrm>
          <a:custGeom>
            <a:avLst/>
            <a:gdLst/>
            <a:ahLst/>
            <a:cxnLst/>
            <a:rect l="l" t="t" r="r" b="b"/>
            <a:pathLst>
              <a:path w="8266303" h="10287000">
                <a:moveTo>
                  <a:pt x="0" y="0"/>
                </a:moveTo>
                <a:lnTo>
                  <a:pt x="8266303" y="0"/>
                </a:lnTo>
                <a:lnTo>
                  <a:pt x="8266303" y="10287000"/>
                </a:lnTo>
                <a:lnTo>
                  <a:pt x="0" y="10287000"/>
                </a:lnTo>
                <a:lnTo>
                  <a:pt x="0" y="0"/>
                </a:lnTo>
                <a:close/>
              </a:path>
            </a:pathLst>
          </a:custGeom>
          <a:blipFill>
            <a:blip r:embed="rId3"/>
            <a:stretch>
              <a:fillRect t="-3022" b="-17588"/>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NO"/>
          </a:p>
        </p:txBody>
      </p:sp>
      <p:sp>
        <p:nvSpPr>
          <p:cNvPr id="2" name="Freeform 2"/>
          <p:cNvSpPr/>
          <p:nvPr/>
        </p:nvSpPr>
        <p:spPr>
          <a:xfrm>
            <a:off x="-814734" y="744921"/>
            <a:ext cx="14340234" cy="2109176"/>
          </a:xfrm>
          <a:custGeom>
            <a:avLst/>
            <a:gdLst/>
            <a:ahLst/>
            <a:cxnLst/>
            <a:rect l="l" t="t" r="r" b="b"/>
            <a:pathLst>
              <a:path w="13439241" h="2109176">
                <a:moveTo>
                  <a:pt x="0" y="0"/>
                </a:moveTo>
                <a:lnTo>
                  <a:pt x="13439241" y="0"/>
                </a:lnTo>
                <a:lnTo>
                  <a:pt x="13439241" y="2109176"/>
                </a:lnTo>
                <a:lnTo>
                  <a:pt x="0" y="2109176"/>
                </a:lnTo>
                <a:lnTo>
                  <a:pt x="0" y="0"/>
                </a:lnTo>
                <a:close/>
              </a:path>
            </a:pathLst>
          </a:custGeom>
          <a:blipFill>
            <a:blip r:embed="rId4"/>
            <a:stretch>
              <a:fillRect/>
            </a:stretch>
          </a:blipFill>
        </p:spPr>
        <p:txBody>
          <a:bodyPr/>
          <a:lstStyle/>
          <a:p>
            <a:endParaRPr lang="en-NO"/>
          </a:p>
        </p:txBody>
      </p:sp>
      <p:sp>
        <p:nvSpPr>
          <p:cNvPr id="5" name="TextBox 5"/>
          <p:cNvSpPr txBox="1"/>
          <p:nvPr/>
        </p:nvSpPr>
        <p:spPr>
          <a:xfrm>
            <a:off x="456266" y="1269301"/>
            <a:ext cx="13425949" cy="987450"/>
          </a:xfrm>
          <a:prstGeom prst="rect">
            <a:avLst/>
          </a:prstGeom>
        </p:spPr>
        <p:txBody>
          <a:bodyPr lIns="0" tIns="0" rIns="0" bIns="0" rtlCol="0" anchor="t">
            <a:spAutoFit/>
          </a:bodyPr>
          <a:lstStyle/>
          <a:p>
            <a:pPr>
              <a:lnSpc>
                <a:spcPts val="7699"/>
              </a:lnSpc>
            </a:pPr>
            <a:r>
              <a:rPr lang="en-US" sz="6999" err="1">
                <a:solidFill>
                  <a:srgbClr val="392847"/>
                </a:solidFill>
                <a:latin typeface="General Sans Bold"/>
              </a:rPr>
              <a:t>Årsberetning</a:t>
            </a:r>
            <a:endParaRPr lang="en-US" sz="6999">
              <a:solidFill>
                <a:srgbClr val="392847"/>
              </a:solidFill>
              <a:latin typeface="General Sans Bold"/>
            </a:endParaRPr>
          </a:p>
        </p:txBody>
      </p:sp>
      <p:sp>
        <p:nvSpPr>
          <p:cNvPr id="7" name="Plassholder for innhold 2">
            <a:extLst>
              <a:ext uri="{FF2B5EF4-FFF2-40B4-BE49-F238E27FC236}">
                <a16:creationId xmlns:a16="http://schemas.microsoft.com/office/drawing/2014/main" id="{C07D1BB2-1F17-55FC-E612-323E01AC041D}"/>
              </a:ext>
            </a:extLst>
          </p:cNvPr>
          <p:cNvSpPr txBox="1">
            <a:spLocks/>
          </p:cNvSpPr>
          <p:nvPr/>
        </p:nvSpPr>
        <p:spPr>
          <a:xfrm>
            <a:off x="1257300" y="3348037"/>
            <a:ext cx="10551523" cy="6527007"/>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392847"/>
                </a:solidFill>
                <a:latin typeface="General Sans" pitchFamily="2" charset="77"/>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392847"/>
                </a:solidFill>
                <a:latin typeface="General Sans" pitchFamily="2" charset="77"/>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392847"/>
                </a:solidFill>
                <a:latin typeface="General Sans" pitchFamily="2" charset="77"/>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endParaRPr lang="nb-NO" b="1" dirty="0"/>
          </a:p>
          <a:p>
            <a:r>
              <a:rPr lang="nb-NO" dirty="0"/>
              <a:t>Hvem sitter i avtroppende styre</a:t>
            </a:r>
          </a:p>
          <a:p>
            <a:r>
              <a:rPr lang="nb-NO" dirty="0"/>
              <a:t>Dato styret ble valgt (evt. endringer)</a:t>
            </a:r>
          </a:p>
          <a:p>
            <a:r>
              <a:rPr lang="nb-NO" dirty="0"/>
              <a:t>Nasjonale arrangementer</a:t>
            </a:r>
          </a:p>
          <a:p>
            <a:r>
              <a:rPr lang="nb-NO" dirty="0"/>
              <a:t>Aktivitet på lokalt nivå</a:t>
            </a:r>
          </a:p>
          <a:p>
            <a:r>
              <a:rPr lang="nb-NO" dirty="0"/>
              <a:t>Oppsummering</a:t>
            </a:r>
          </a:p>
          <a:p>
            <a:pPr marL="0" indent="0">
              <a:buNone/>
            </a:pPr>
            <a:endParaRPr lang="nb-NO" dirty="0"/>
          </a:p>
        </p:txBody>
      </p:sp>
    </p:spTree>
    <p:extLst>
      <p:ext uri="{BB962C8B-B14F-4D97-AF65-F5344CB8AC3E}">
        <p14:creationId xmlns:p14="http://schemas.microsoft.com/office/powerpoint/2010/main" val="136120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4734" y="744921"/>
            <a:ext cx="13439241" cy="2109176"/>
          </a:xfrm>
          <a:custGeom>
            <a:avLst/>
            <a:gdLst/>
            <a:ahLst/>
            <a:cxnLst/>
            <a:rect l="l" t="t" r="r" b="b"/>
            <a:pathLst>
              <a:path w="13439241" h="2109176">
                <a:moveTo>
                  <a:pt x="0" y="0"/>
                </a:moveTo>
                <a:lnTo>
                  <a:pt x="13439241" y="0"/>
                </a:lnTo>
                <a:lnTo>
                  <a:pt x="13439241" y="2109176"/>
                </a:lnTo>
                <a:lnTo>
                  <a:pt x="0" y="2109176"/>
                </a:lnTo>
                <a:lnTo>
                  <a:pt x="0" y="0"/>
                </a:lnTo>
                <a:close/>
              </a:path>
            </a:pathLst>
          </a:custGeom>
          <a:blipFill>
            <a:blip r:embed="rId3"/>
            <a:stretch>
              <a:fillRect/>
            </a:stretch>
          </a:blipFill>
        </p:spPr>
        <p:txBody>
          <a:bodyPr/>
          <a:lstStyle/>
          <a:p>
            <a:endParaRPr lang="en-NO"/>
          </a:p>
        </p:txBody>
      </p:sp>
      <p:sp>
        <p:nvSpPr>
          <p:cNvPr id="5" name="TextBox 5"/>
          <p:cNvSpPr txBox="1"/>
          <p:nvPr/>
        </p:nvSpPr>
        <p:spPr>
          <a:xfrm>
            <a:off x="456266" y="1269301"/>
            <a:ext cx="13425949" cy="987450"/>
          </a:xfrm>
          <a:prstGeom prst="rect">
            <a:avLst/>
          </a:prstGeom>
        </p:spPr>
        <p:txBody>
          <a:bodyPr lIns="0" tIns="0" rIns="0" bIns="0" rtlCol="0" anchor="t">
            <a:spAutoFit/>
          </a:bodyPr>
          <a:lstStyle/>
          <a:p>
            <a:pPr>
              <a:lnSpc>
                <a:spcPts val="7699"/>
              </a:lnSpc>
            </a:pPr>
            <a:r>
              <a:rPr lang="en-US" sz="6999">
                <a:solidFill>
                  <a:srgbClr val="392847"/>
                </a:solidFill>
                <a:latin typeface="General Sans Bold"/>
              </a:rPr>
              <a:t>Regnskap</a:t>
            </a:r>
          </a:p>
        </p:txBody>
      </p:sp>
      <p:sp>
        <p:nvSpPr>
          <p:cNvPr id="7" name="Plassholder for innhold 2">
            <a:extLst>
              <a:ext uri="{FF2B5EF4-FFF2-40B4-BE49-F238E27FC236}">
                <a16:creationId xmlns:a16="http://schemas.microsoft.com/office/drawing/2014/main" id="{C07D1BB2-1F17-55FC-E612-323E01AC041D}"/>
              </a:ext>
            </a:extLst>
          </p:cNvPr>
          <p:cNvSpPr txBox="1">
            <a:spLocks/>
          </p:cNvSpPr>
          <p:nvPr/>
        </p:nvSpPr>
        <p:spPr>
          <a:xfrm>
            <a:off x="1257300" y="3348037"/>
            <a:ext cx="13706475" cy="6527007"/>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392847"/>
                </a:solidFill>
                <a:latin typeface="General Sans" pitchFamily="2" charset="77"/>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392847"/>
                </a:solidFill>
                <a:latin typeface="General Sans" pitchFamily="2" charset="77"/>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392847"/>
                </a:solidFill>
                <a:latin typeface="General Sans" pitchFamily="2" charset="77"/>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392847"/>
                </a:solidFill>
                <a:latin typeface="General Sans" pitchFamily="2"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nb-NO"/>
              <a:t>Oversikt over økonomien til landet</a:t>
            </a:r>
          </a:p>
        </p:txBody>
      </p:sp>
      <p:graphicFrame>
        <p:nvGraphicFramePr>
          <p:cNvPr id="9" name="Tabell 8">
            <a:extLst>
              <a:ext uri="{FF2B5EF4-FFF2-40B4-BE49-F238E27FC236}">
                <a16:creationId xmlns:a16="http://schemas.microsoft.com/office/drawing/2014/main" id="{A760BD0C-CEAA-D17F-6C48-D93A7912CA6E}"/>
              </a:ext>
            </a:extLst>
          </p:cNvPr>
          <p:cNvGraphicFramePr>
            <a:graphicFrameLocks noGrp="1"/>
          </p:cNvGraphicFramePr>
          <p:nvPr>
            <p:extLst>
              <p:ext uri="{D42A27DB-BD31-4B8C-83A1-F6EECF244321}">
                <p14:modId xmlns:p14="http://schemas.microsoft.com/office/powerpoint/2010/main" val="2078714698"/>
              </p:ext>
            </p:extLst>
          </p:nvPr>
        </p:nvGraphicFramePr>
        <p:xfrm>
          <a:off x="1404465" y="4491419"/>
          <a:ext cx="12168660" cy="4526280"/>
        </p:xfrm>
        <a:graphic>
          <a:graphicData uri="http://schemas.openxmlformats.org/drawingml/2006/table">
            <a:tbl>
              <a:tblPr firstRow="1" bandRow="1">
                <a:tableStyleId>{00A15C55-8517-42AA-B614-E9B94910E393}</a:tableStyleId>
              </a:tblPr>
              <a:tblGrid>
                <a:gridCol w="10550638">
                  <a:extLst>
                    <a:ext uri="{9D8B030D-6E8A-4147-A177-3AD203B41FA5}">
                      <a16:colId xmlns:a16="http://schemas.microsoft.com/office/drawing/2014/main" val="2971215378"/>
                    </a:ext>
                  </a:extLst>
                </a:gridCol>
                <a:gridCol w="1618022">
                  <a:extLst>
                    <a:ext uri="{9D8B030D-6E8A-4147-A177-3AD203B41FA5}">
                      <a16:colId xmlns:a16="http://schemas.microsoft.com/office/drawing/2014/main" val="868498324"/>
                    </a:ext>
                  </a:extLst>
                </a:gridCol>
              </a:tblGrid>
              <a:tr h="370840">
                <a:tc>
                  <a:txBody>
                    <a:bodyPr/>
                    <a:lstStyle/>
                    <a:p>
                      <a:r>
                        <a:rPr lang="nb-NO">
                          <a:solidFill>
                            <a:schemeClr val="bg1"/>
                          </a:solidFill>
                          <a:latin typeface="General Sans" pitchFamily="50" charset="0"/>
                        </a:rPr>
                        <a:t>Inntekter </a:t>
                      </a:r>
                    </a:p>
                  </a:txBody>
                  <a:tcPr/>
                </a:tc>
                <a:tc>
                  <a:txBody>
                    <a:bodyPr/>
                    <a:lstStyle/>
                    <a:p>
                      <a:pPr algn="r"/>
                      <a:endParaRPr lang="nb-NO">
                        <a:solidFill>
                          <a:schemeClr val="bg1"/>
                        </a:solidFill>
                        <a:latin typeface="General Sans" pitchFamily="50" charset="0"/>
                      </a:endParaRPr>
                    </a:p>
                  </a:txBody>
                  <a:tcPr/>
                </a:tc>
                <a:extLst>
                  <a:ext uri="{0D108BD9-81ED-4DB2-BD59-A6C34878D82A}">
                    <a16:rowId xmlns:a16="http://schemas.microsoft.com/office/drawing/2014/main" val="3869747719"/>
                  </a:ext>
                </a:extLst>
              </a:tr>
              <a:tr h="370840">
                <a:tc>
                  <a:txBody>
                    <a:bodyPr/>
                    <a:lstStyle/>
                    <a:p>
                      <a:r>
                        <a:rPr lang="nb-NO">
                          <a:solidFill>
                            <a:schemeClr val="bg1"/>
                          </a:solidFill>
                          <a:latin typeface="General Sans" pitchFamily="50" charset="0"/>
                        </a:rPr>
                        <a:t>På konto ved overtagelse</a:t>
                      </a:r>
                    </a:p>
                  </a:txBody>
                  <a:tcPr/>
                </a:tc>
                <a:tc>
                  <a: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r>
                        <a:rPr lang="nb-NO" sz="2700" b="0" kern="1200">
                          <a:solidFill>
                            <a:schemeClr val="bg1"/>
                          </a:solidFill>
                          <a:latin typeface="General Sans" pitchFamily="50" charset="0"/>
                          <a:ea typeface="+mn-ea"/>
                          <a:cs typeface="+mn-cs"/>
                        </a:rPr>
                        <a:t>2000</a:t>
                      </a:r>
                      <a:endParaRPr lang="nb-NO">
                        <a:solidFill>
                          <a:schemeClr val="bg1"/>
                        </a:solidFill>
                        <a:latin typeface="General Sans" pitchFamily="50" charset="0"/>
                      </a:endParaRPr>
                    </a:p>
                  </a:txBody>
                  <a:tcPr/>
                </a:tc>
                <a:extLst>
                  <a:ext uri="{0D108BD9-81ED-4DB2-BD59-A6C34878D82A}">
                    <a16:rowId xmlns:a16="http://schemas.microsoft.com/office/drawing/2014/main" val="2311999914"/>
                  </a:ext>
                </a:extLst>
              </a:tr>
              <a:tr h="370840">
                <a:tc>
                  <a:txBody>
                    <a:bodyPr/>
                    <a:lstStyle/>
                    <a:p>
                      <a:r>
                        <a:rPr lang="nb-NO" dirty="0">
                          <a:solidFill>
                            <a:schemeClr val="bg1"/>
                          </a:solidFill>
                          <a:latin typeface="General Sans" pitchFamily="50" charset="0"/>
                        </a:rPr>
                        <a:t>Driftstøtte (utbetalt i juni 2025)</a:t>
                      </a:r>
                    </a:p>
                  </a:txBody>
                  <a:tcPr/>
                </a:tc>
                <a:tc>
                  <a:txBody>
                    <a:bodyPr/>
                    <a:lstStyle/>
                    <a:p>
                      <a:pPr algn="r"/>
                      <a:r>
                        <a:rPr lang="nb-NO">
                          <a:solidFill>
                            <a:schemeClr val="bg1"/>
                          </a:solidFill>
                          <a:latin typeface="General Sans" pitchFamily="50" charset="0"/>
                        </a:rPr>
                        <a:t>8000</a:t>
                      </a:r>
                    </a:p>
                  </a:txBody>
                  <a:tcPr/>
                </a:tc>
                <a:extLst>
                  <a:ext uri="{0D108BD9-81ED-4DB2-BD59-A6C34878D82A}">
                    <a16:rowId xmlns:a16="http://schemas.microsoft.com/office/drawing/2014/main" val="3543087764"/>
                  </a:ext>
                </a:extLst>
              </a:tr>
              <a:tr h="370840">
                <a:tc>
                  <a:txBody>
                    <a:bodyPr/>
                    <a:lstStyle/>
                    <a:p>
                      <a:r>
                        <a:rPr lang="nb-NO" dirty="0">
                          <a:solidFill>
                            <a:schemeClr val="bg1"/>
                          </a:solidFill>
                          <a:latin typeface="General Sans" pitchFamily="50" charset="0"/>
                        </a:rPr>
                        <a:t>(evt.) Frifondstøtte (utbetalt september hvert år)</a:t>
                      </a:r>
                    </a:p>
                  </a:txBody>
                  <a:tcPr/>
                </a:tc>
                <a:tc>
                  <a:txBody>
                    <a:bodyPr/>
                    <a:lstStyle/>
                    <a:p>
                      <a:pPr algn="r"/>
                      <a:r>
                        <a:rPr lang="nb-NO">
                          <a:solidFill>
                            <a:schemeClr val="bg1"/>
                          </a:solidFill>
                          <a:latin typeface="General Sans" pitchFamily="50" charset="0"/>
                        </a:rPr>
                        <a:t>12000</a:t>
                      </a:r>
                    </a:p>
                  </a:txBody>
                  <a:tcPr/>
                </a:tc>
                <a:extLst>
                  <a:ext uri="{0D108BD9-81ED-4DB2-BD59-A6C34878D82A}">
                    <a16:rowId xmlns:a16="http://schemas.microsoft.com/office/drawing/2014/main" val="2925562536"/>
                  </a:ext>
                </a:extLst>
              </a:tr>
              <a:tr h="370840">
                <a:tc>
                  <a:txBody>
                    <a:bodyPr/>
                    <a:lstStyle/>
                    <a:p>
                      <a:r>
                        <a:rPr lang="nb-NO">
                          <a:solidFill>
                            <a:schemeClr val="bg1"/>
                          </a:solidFill>
                          <a:latin typeface="General Sans" pitchFamily="50" charset="0"/>
                        </a:rPr>
                        <a:t>Goodwill til julebord</a:t>
                      </a:r>
                    </a:p>
                  </a:txBody>
                  <a:tcPr/>
                </a:tc>
                <a:tc>
                  <a:txBody>
                    <a:bodyPr/>
                    <a:lstStyle/>
                    <a:p>
                      <a:pPr algn="r"/>
                      <a:r>
                        <a:rPr lang="nb-NO">
                          <a:solidFill>
                            <a:schemeClr val="bg1"/>
                          </a:solidFill>
                          <a:latin typeface="General Sans" pitchFamily="50" charset="0"/>
                        </a:rPr>
                        <a:t>3000</a:t>
                      </a:r>
                    </a:p>
                  </a:txBody>
                  <a:tcPr/>
                </a:tc>
                <a:extLst>
                  <a:ext uri="{0D108BD9-81ED-4DB2-BD59-A6C34878D82A}">
                    <a16:rowId xmlns:a16="http://schemas.microsoft.com/office/drawing/2014/main" val="1934945551"/>
                  </a:ext>
                </a:extLst>
              </a:tr>
              <a:tr h="370840">
                <a:tc>
                  <a:txBody>
                    <a:bodyPr/>
                    <a:lstStyle/>
                    <a:p>
                      <a:r>
                        <a:rPr lang="nb-NO">
                          <a:solidFill>
                            <a:schemeClr val="bg1"/>
                          </a:solidFill>
                          <a:latin typeface="General Sans" pitchFamily="50" charset="0"/>
                        </a:rPr>
                        <a:t>Billettsalg til julebord</a:t>
                      </a:r>
                    </a:p>
                  </a:txBody>
                  <a:tcPr/>
                </a:tc>
                <a:tc>
                  <a:txBody>
                    <a:bodyPr/>
                    <a:lstStyle/>
                    <a:p>
                      <a:pPr algn="r"/>
                      <a:r>
                        <a:rPr lang="nb-NO">
                          <a:solidFill>
                            <a:schemeClr val="bg1"/>
                          </a:solidFill>
                          <a:latin typeface="General Sans" pitchFamily="50" charset="0"/>
                        </a:rPr>
                        <a:t>5000</a:t>
                      </a:r>
                    </a:p>
                  </a:txBody>
                  <a:tcPr/>
                </a:tc>
                <a:extLst>
                  <a:ext uri="{0D108BD9-81ED-4DB2-BD59-A6C34878D82A}">
                    <a16:rowId xmlns:a16="http://schemas.microsoft.com/office/drawing/2014/main" val="3736937015"/>
                  </a:ext>
                </a:extLst>
              </a:tr>
              <a:tr h="370840">
                <a:tc>
                  <a:txBody>
                    <a:bodyPr/>
                    <a:lstStyle/>
                    <a:p>
                      <a:r>
                        <a:rPr lang="nb-NO">
                          <a:solidFill>
                            <a:schemeClr val="bg1"/>
                          </a:solidFill>
                          <a:latin typeface="General Sans" pitchFamily="50" charset="0"/>
                        </a:rPr>
                        <a:t>Goodwill til </a:t>
                      </a:r>
                      <a:r>
                        <a:rPr lang="nb-NO" err="1">
                          <a:solidFill>
                            <a:schemeClr val="bg1"/>
                          </a:solidFill>
                          <a:latin typeface="General Sans" pitchFamily="50" charset="0"/>
                        </a:rPr>
                        <a:t>escape</a:t>
                      </a:r>
                      <a:r>
                        <a:rPr lang="nb-NO">
                          <a:solidFill>
                            <a:schemeClr val="bg1"/>
                          </a:solidFill>
                          <a:latin typeface="General Sans" pitchFamily="50" charset="0"/>
                        </a:rPr>
                        <a:t> </a:t>
                      </a:r>
                      <a:r>
                        <a:rPr lang="nb-NO" err="1">
                          <a:solidFill>
                            <a:schemeClr val="bg1"/>
                          </a:solidFill>
                          <a:latin typeface="General Sans" pitchFamily="50" charset="0"/>
                        </a:rPr>
                        <a:t>room</a:t>
                      </a:r>
                      <a:r>
                        <a:rPr lang="nb-NO">
                          <a:solidFill>
                            <a:schemeClr val="bg1"/>
                          </a:solidFill>
                          <a:latin typeface="General Sans" pitchFamily="50" charset="0"/>
                        </a:rPr>
                        <a:t>/årsmøte</a:t>
                      </a:r>
                    </a:p>
                  </a:txBody>
                  <a:tcPr/>
                </a:tc>
                <a:tc>
                  <a:txBody>
                    <a:bodyPr/>
                    <a:lstStyle/>
                    <a:p>
                      <a:pPr algn="r"/>
                      <a:r>
                        <a:rPr lang="nb-NO">
                          <a:solidFill>
                            <a:schemeClr val="bg1"/>
                          </a:solidFill>
                          <a:latin typeface="General Sans" pitchFamily="50" charset="0"/>
                        </a:rPr>
                        <a:t>7000</a:t>
                      </a:r>
                    </a:p>
                  </a:txBody>
                  <a:tcPr/>
                </a:tc>
                <a:extLst>
                  <a:ext uri="{0D108BD9-81ED-4DB2-BD59-A6C34878D82A}">
                    <a16:rowId xmlns:a16="http://schemas.microsoft.com/office/drawing/2014/main" val="2722596452"/>
                  </a:ext>
                </a:extLst>
              </a:tr>
              <a:tr h="370840">
                <a:tc>
                  <a:txBody>
                    <a:bodyPr/>
                    <a:lstStyle/>
                    <a:p>
                      <a:r>
                        <a:rPr lang="nb-NO">
                          <a:solidFill>
                            <a:schemeClr val="bg1"/>
                          </a:solidFill>
                          <a:latin typeface="General Sans" pitchFamily="50" charset="0"/>
                        </a:rPr>
                        <a:t>Billettsalg til </a:t>
                      </a:r>
                      <a:r>
                        <a:rPr lang="nb-NO" err="1">
                          <a:solidFill>
                            <a:schemeClr val="bg1"/>
                          </a:solidFill>
                          <a:latin typeface="General Sans" pitchFamily="50" charset="0"/>
                        </a:rPr>
                        <a:t>escape</a:t>
                      </a:r>
                      <a:r>
                        <a:rPr lang="nb-NO">
                          <a:solidFill>
                            <a:schemeClr val="bg1"/>
                          </a:solidFill>
                          <a:latin typeface="General Sans" pitchFamily="50" charset="0"/>
                        </a:rPr>
                        <a:t> </a:t>
                      </a:r>
                      <a:r>
                        <a:rPr lang="nb-NO" err="1">
                          <a:solidFill>
                            <a:schemeClr val="bg1"/>
                          </a:solidFill>
                          <a:latin typeface="General Sans" pitchFamily="50" charset="0"/>
                        </a:rPr>
                        <a:t>room</a:t>
                      </a:r>
                      <a:r>
                        <a:rPr lang="nb-NO">
                          <a:solidFill>
                            <a:schemeClr val="bg1"/>
                          </a:solidFill>
                          <a:latin typeface="General Sans" pitchFamily="50" charset="0"/>
                        </a:rPr>
                        <a:t>/årsmøte</a:t>
                      </a:r>
                    </a:p>
                  </a:txBody>
                  <a:tcPr/>
                </a:tc>
                <a:tc>
                  <a:txBody>
                    <a:bodyPr/>
                    <a:lstStyle/>
                    <a:p>
                      <a:pPr algn="r"/>
                      <a:r>
                        <a:rPr lang="nb-NO">
                          <a:solidFill>
                            <a:schemeClr val="bg1"/>
                          </a:solidFill>
                          <a:latin typeface="General Sans" pitchFamily="50" charset="0"/>
                        </a:rPr>
                        <a:t>3000</a:t>
                      </a:r>
                    </a:p>
                  </a:txBody>
                  <a:tcPr/>
                </a:tc>
                <a:extLst>
                  <a:ext uri="{0D108BD9-81ED-4DB2-BD59-A6C34878D82A}">
                    <a16:rowId xmlns:a16="http://schemas.microsoft.com/office/drawing/2014/main" val="2547329913"/>
                  </a:ext>
                </a:extLst>
              </a:tr>
              <a:tr h="370840">
                <a:tc>
                  <a:txBody>
                    <a:bodyPr/>
                    <a:lstStyle/>
                    <a:p>
                      <a:r>
                        <a:rPr lang="nb-NO" b="1">
                          <a:solidFill>
                            <a:schemeClr val="bg1"/>
                          </a:solidFill>
                          <a:latin typeface="General Sans" pitchFamily="50" charset="0"/>
                        </a:rPr>
                        <a:t>Totalt</a:t>
                      </a:r>
                    </a:p>
                  </a:txBody>
                  <a:tcPr/>
                </a:tc>
                <a:tc>
                  <a:txBody>
                    <a:bodyPr/>
                    <a:lstStyle/>
                    <a:p>
                      <a:pPr algn="r"/>
                      <a:r>
                        <a:rPr lang="nb-NO" b="1" dirty="0">
                          <a:solidFill>
                            <a:schemeClr val="bg1"/>
                          </a:solidFill>
                          <a:latin typeface="General Sans" pitchFamily="50" charset="0"/>
                        </a:rPr>
                        <a:t>40000</a:t>
                      </a:r>
                    </a:p>
                  </a:txBody>
                  <a:tcPr/>
                </a:tc>
                <a:extLst>
                  <a:ext uri="{0D108BD9-81ED-4DB2-BD59-A6C34878D82A}">
                    <a16:rowId xmlns:a16="http://schemas.microsoft.com/office/drawing/2014/main" val="1453070536"/>
                  </a:ext>
                </a:extLst>
              </a:tr>
            </a:tbl>
          </a:graphicData>
        </a:graphic>
      </p:graphicFrame>
    </p:spTree>
    <p:extLst>
      <p:ext uri="{BB962C8B-B14F-4D97-AF65-F5344CB8AC3E}">
        <p14:creationId xmlns:p14="http://schemas.microsoft.com/office/powerpoint/2010/main" val="208999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4734" y="744921"/>
            <a:ext cx="13439241" cy="2109176"/>
          </a:xfrm>
          <a:custGeom>
            <a:avLst/>
            <a:gdLst/>
            <a:ahLst/>
            <a:cxnLst/>
            <a:rect l="l" t="t" r="r" b="b"/>
            <a:pathLst>
              <a:path w="13439241" h="2109176">
                <a:moveTo>
                  <a:pt x="0" y="0"/>
                </a:moveTo>
                <a:lnTo>
                  <a:pt x="13439241" y="0"/>
                </a:lnTo>
                <a:lnTo>
                  <a:pt x="13439241" y="2109176"/>
                </a:lnTo>
                <a:lnTo>
                  <a:pt x="0" y="2109176"/>
                </a:lnTo>
                <a:lnTo>
                  <a:pt x="0" y="0"/>
                </a:lnTo>
                <a:close/>
              </a:path>
            </a:pathLst>
          </a:custGeom>
          <a:blipFill>
            <a:blip r:embed="rId3"/>
            <a:stretch>
              <a:fillRect/>
            </a:stretch>
          </a:blipFill>
        </p:spPr>
        <p:txBody>
          <a:bodyPr/>
          <a:lstStyle/>
          <a:p>
            <a:endParaRPr lang="en-NO"/>
          </a:p>
        </p:txBody>
      </p:sp>
      <p:sp>
        <p:nvSpPr>
          <p:cNvPr id="5" name="TextBox 5"/>
          <p:cNvSpPr txBox="1"/>
          <p:nvPr/>
        </p:nvSpPr>
        <p:spPr>
          <a:xfrm>
            <a:off x="456266" y="1269301"/>
            <a:ext cx="13425949" cy="987450"/>
          </a:xfrm>
          <a:prstGeom prst="rect">
            <a:avLst/>
          </a:prstGeom>
        </p:spPr>
        <p:txBody>
          <a:bodyPr lIns="0" tIns="0" rIns="0" bIns="0" rtlCol="0" anchor="t">
            <a:spAutoFit/>
          </a:bodyPr>
          <a:lstStyle/>
          <a:p>
            <a:pPr>
              <a:lnSpc>
                <a:spcPts val="7699"/>
              </a:lnSpc>
            </a:pPr>
            <a:r>
              <a:rPr lang="en-US" sz="6999">
                <a:solidFill>
                  <a:srgbClr val="392847"/>
                </a:solidFill>
                <a:latin typeface="General Sans Bold"/>
              </a:rPr>
              <a:t>Regnskap</a:t>
            </a:r>
          </a:p>
        </p:txBody>
      </p:sp>
      <p:graphicFrame>
        <p:nvGraphicFramePr>
          <p:cNvPr id="9" name="Tabell 8">
            <a:extLst>
              <a:ext uri="{FF2B5EF4-FFF2-40B4-BE49-F238E27FC236}">
                <a16:creationId xmlns:a16="http://schemas.microsoft.com/office/drawing/2014/main" id="{A760BD0C-CEAA-D17F-6C48-D93A7912CA6E}"/>
              </a:ext>
            </a:extLst>
          </p:cNvPr>
          <p:cNvGraphicFramePr>
            <a:graphicFrameLocks noGrp="1"/>
          </p:cNvGraphicFramePr>
          <p:nvPr>
            <p:extLst>
              <p:ext uri="{D42A27DB-BD31-4B8C-83A1-F6EECF244321}">
                <p14:modId xmlns:p14="http://schemas.microsoft.com/office/powerpoint/2010/main" val="1120003832"/>
              </p:ext>
            </p:extLst>
          </p:nvPr>
        </p:nvGraphicFramePr>
        <p:xfrm>
          <a:off x="1404465" y="3571875"/>
          <a:ext cx="12168660" cy="4023360"/>
        </p:xfrm>
        <a:graphic>
          <a:graphicData uri="http://schemas.openxmlformats.org/drawingml/2006/table">
            <a:tbl>
              <a:tblPr firstRow="1" bandRow="1">
                <a:tableStyleId>{00A15C55-8517-42AA-B614-E9B94910E393}</a:tableStyleId>
              </a:tblPr>
              <a:tblGrid>
                <a:gridCol w="10550638">
                  <a:extLst>
                    <a:ext uri="{9D8B030D-6E8A-4147-A177-3AD203B41FA5}">
                      <a16:colId xmlns:a16="http://schemas.microsoft.com/office/drawing/2014/main" val="2971215378"/>
                    </a:ext>
                  </a:extLst>
                </a:gridCol>
                <a:gridCol w="1618022">
                  <a:extLst>
                    <a:ext uri="{9D8B030D-6E8A-4147-A177-3AD203B41FA5}">
                      <a16:colId xmlns:a16="http://schemas.microsoft.com/office/drawing/2014/main" val="868498324"/>
                    </a:ext>
                  </a:extLst>
                </a:gridCol>
              </a:tblGrid>
              <a:tr h="370840">
                <a:tc>
                  <a:txBody>
                    <a:bodyPr/>
                    <a:lstStyle/>
                    <a:p>
                      <a:r>
                        <a:rPr lang="nb-NO">
                          <a:solidFill>
                            <a:schemeClr val="bg1"/>
                          </a:solidFill>
                          <a:latin typeface="General Sans" pitchFamily="50" charset="0"/>
                        </a:rPr>
                        <a:t>Utgifter </a:t>
                      </a:r>
                    </a:p>
                  </a:txBody>
                  <a:tcPr/>
                </a:tc>
                <a:tc>
                  <a:txBody>
                    <a:bodyPr/>
                    <a:lstStyle/>
                    <a:p>
                      <a:pPr algn="r"/>
                      <a:endParaRPr lang="nb-NO">
                        <a:solidFill>
                          <a:schemeClr val="bg1"/>
                        </a:solidFill>
                        <a:latin typeface="General Sans" pitchFamily="50" charset="0"/>
                      </a:endParaRPr>
                    </a:p>
                  </a:txBody>
                  <a:tcPr/>
                </a:tc>
                <a:extLst>
                  <a:ext uri="{0D108BD9-81ED-4DB2-BD59-A6C34878D82A}">
                    <a16:rowId xmlns:a16="http://schemas.microsoft.com/office/drawing/2014/main" val="3869747719"/>
                  </a:ext>
                </a:extLst>
              </a:tr>
              <a:tr h="370840">
                <a:tc>
                  <a:txBody>
                    <a:bodyPr/>
                    <a:lstStyle/>
                    <a:p>
                      <a:r>
                        <a:rPr lang="nb-NO">
                          <a:solidFill>
                            <a:schemeClr val="bg1"/>
                          </a:solidFill>
                          <a:latin typeface="General Sans" pitchFamily="50" charset="0"/>
                        </a:rPr>
                        <a:t>T-skjorter til landsstyret</a:t>
                      </a:r>
                    </a:p>
                  </a:txBody>
                  <a:tcPr/>
                </a:tc>
                <a:tc>
                  <a:txBody>
                    <a:bodyPr/>
                    <a:lstStyle/>
                    <a:p>
                      <a:pPr algn="r"/>
                      <a:r>
                        <a:rPr lang="nb-NO">
                          <a:solidFill>
                            <a:schemeClr val="bg1"/>
                          </a:solidFill>
                          <a:latin typeface="General Sans" pitchFamily="50" charset="0"/>
                        </a:rPr>
                        <a:t>2000</a:t>
                      </a:r>
                    </a:p>
                  </a:txBody>
                  <a:tcPr/>
                </a:tc>
                <a:extLst>
                  <a:ext uri="{0D108BD9-81ED-4DB2-BD59-A6C34878D82A}">
                    <a16:rowId xmlns:a16="http://schemas.microsoft.com/office/drawing/2014/main" val="3543087764"/>
                  </a:ext>
                </a:extLst>
              </a:tr>
              <a:tr h="370840">
                <a:tc>
                  <a:txBody>
                    <a:bodyPr/>
                    <a:lstStyle/>
                    <a:p>
                      <a:r>
                        <a:rPr lang="nb-NO" err="1">
                          <a:solidFill>
                            <a:schemeClr val="bg1"/>
                          </a:solidFill>
                          <a:latin typeface="General Sans" pitchFamily="50" charset="0"/>
                        </a:rPr>
                        <a:t>Velkomstaco</a:t>
                      </a:r>
                      <a:r>
                        <a:rPr lang="nb-NO">
                          <a:solidFill>
                            <a:schemeClr val="bg1"/>
                          </a:solidFill>
                          <a:latin typeface="General Sans" pitchFamily="50" charset="0"/>
                        </a:rPr>
                        <a:t> ved semesterstart (september)</a:t>
                      </a:r>
                    </a:p>
                  </a:txBody>
                  <a:tcPr/>
                </a:tc>
                <a:tc>
                  <a:txBody>
                    <a:bodyPr/>
                    <a:lstStyle/>
                    <a:p>
                      <a:pPr algn="r"/>
                      <a:r>
                        <a:rPr lang="nb-NO">
                          <a:solidFill>
                            <a:schemeClr val="bg1"/>
                          </a:solidFill>
                          <a:latin typeface="General Sans" pitchFamily="50" charset="0"/>
                        </a:rPr>
                        <a:t>2000</a:t>
                      </a:r>
                    </a:p>
                  </a:txBody>
                  <a:tcPr/>
                </a:tc>
                <a:extLst>
                  <a:ext uri="{0D108BD9-81ED-4DB2-BD59-A6C34878D82A}">
                    <a16:rowId xmlns:a16="http://schemas.microsoft.com/office/drawing/2014/main" val="2925562536"/>
                  </a:ext>
                </a:extLst>
              </a:tr>
              <a:tr h="370840">
                <a:tc>
                  <a:txBody>
                    <a:bodyPr/>
                    <a:lstStyle/>
                    <a:p>
                      <a:r>
                        <a:rPr lang="nb-NO" err="1">
                          <a:solidFill>
                            <a:schemeClr val="bg1"/>
                          </a:solidFill>
                          <a:latin typeface="General Sans" pitchFamily="50" charset="0"/>
                        </a:rPr>
                        <a:t>Halloween</a:t>
                      </a:r>
                      <a:r>
                        <a:rPr lang="nb-NO">
                          <a:solidFill>
                            <a:schemeClr val="bg1"/>
                          </a:solidFill>
                          <a:latin typeface="General Sans" pitchFamily="50" charset="0"/>
                        </a:rPr>
                        <a:t> (oktober)</a:t>
                      </a:r>
                    </a:p>
                  </a:txBody>
                  <a:tcPr/>
                </a:tc>
                <a:tc>
                  <a:txBody>
                    <a:bodyPr/>
                    <a:lstStyle/>
                    <a:p>
                      <a:pPr algn="r"/>
                      <a:r>
                        <a:rPr lang="nb-NO">
                          <a:solidFill>
                            <a:schemeClr val="bg1"/>
                          </a:solidFill>
                          <a:latin typeface="General Sans" pitchFamily="50" charset="0"/>
                        </a:rPr>
                        <a:t>5000</a:t>
                      </a:r>
                    </a:p>
                  </a:txBody>
                  <a:tcPr/>
                </a:tc>
                <a:extLst>
                  <a:ext uri="{0D108BD9-81ED-4DB2-BD59-A6C34878D82A}">
                    <a16:rowId xmlns:a16="http://schemas.microsoft.com/office/drawing/2014/main" val="1934945551"/>
                  </a:ext>
                </a:extLst>
              </a:tr>
              <a:tr h="370840">
                <a:tc>
                  <a:txBody>
                    <a:bodyPr/>
                    <a:lstStyle/>
                    <a:p>
                      <a:r>
                        <a:rPr lang="nb-NO">
                          <a:solidFill>
                            <a:schemeClr val="bg1"/>
                          </a:solidFill>
                          <a:latin typeface="General Sans" pitchFamily="50" charset="0"/>
                        </a:rPr>
                        <a:t>Julebord (desember)</a:t>
                      </a:r>
                    </a:p>
                  </a:txBody>
                  <a:tcPr/>
                </a:tc>
                <a:tc>
                  <a:txBody>
                    <a:bodyPr/>
                    <a:lstStyle/>
                    <a:p>
                      <a:pPr algn="r"/>
                      <a:r>
                        <a:rPr lang="nb-NO">
                          <a:solidFill>
                            <a:schemeClr val="bg1"/>
                          </a:solidFill>
                          <a:latin typeface="General Sans" pitchFamily="50" charset="0"/>
                        </a:rPr>
                        <a:t>12000</a:t>
                      </a:r>
                    </a:p>
                  </a:txBody>
                  <a:tcPr/>
                </a:tc>
                <a:extLst>
                  <a:ext uri="{0D108BD9-81ED-4DB2-BD59-A6C34878D82A}">
                    <a16:rowId xmlns:a16="http://schemas.microsoft.com/office/drawing/2014/main" val="3736937015"/>
                  </a:ext>
                </a:extLst>
              </a:tr>
              <a:tr h="370840">
                <a:tc>
                  <a:txBody>
                    <a:bodyPr/>
                    <a:lstStyle/>
                    <a:p>
                      <a:r>
                        <a:rPr lang="nb-NO">
                          <a:solidFill>
                            <a:schemeClr val="bg1"/>
                          </a:solidFill>
                          <a:latin typeface="General Sans" pitchFamily="50" charset="0"/>
                        </a:rPr>
                        <a:t>Escape </a:t>
                      </a:r>
                      <a:r>
                        <a:rPr lang="nb-NO" err="1">
                          <a:solidFill>
                            <a:schemeClr val="bg1"/>
                          </a:solidFill>
                          <a:latin typeface="General Sans" pitchFamily="50" charset="0"/>
                        </a:rPr>
                        <a:t>room</a:t>
                      </a:r>
                      <a:r>
                        <a:rPr lang="nb-NO">
                          <a:solidFill>
                            <a:schemeClr val="bg1"/>
                          </a:solidFill>
                          <a:latin typeface="General Sans" pitchFamily="50" charset="0"/>
                        </a:rPr>
                        <a:t> og årsmøte (mars)</a:t>
                      </a:r>
                    </a:p>
                  </a:txBody>
                  <a:tcPr/>
                </a:tc>
                <a:tc>
                  <a:txBody>
                    <a:bodyPr/>
                    <a:lstStyle/>
                    <a:p>
                      <a:pPr algn="r"/>
                      <a:r>
                        <a:rPr lang="nb-NO">
                          <a:solidFill>
                            <a:schemeClr val="bg1"/>
                          </a:solidFill>
                          <a:latin typeface="General Sans" pitchFamily="50" charset="0"/>
                        </a:rPr>
                        <a:t>15000</a:t>
                      </a:r>
                    </a:p>
                  </a:txBody>
                  <a:tcPr/>
                </a:tc>
                <a:extLst>
                  <a:ext uri="{0D108BD9-81ED-4DB2-BD59-A6C34878D82A}">
                    <a16:rowId xmlns:a16="http://schemas.microsoft.com/office/drawing/2014/main" val="2722596452"/>
                  </a:ext>
                </a:extLst>
              </a:tr>
              <a:tr h="370840">
                <a:tc>
                  <a:txBody>
                    <a:bodyPr/>
                    <a:lstStyle/>
                    <a:p>
                      <a:r>
                        <a:rPr lang="nb-NO">
                          <a:solidFill>
                            <a:schemeClr val="bg1"/>
                          </a:solidFill>
                          <a:latin typeface="General Sans" pitchFamily="50" charset="0"/>
                        </a:rPr>
                        <a:t>Oppfølging av lokallag*</a:t>
                      </a:r>
                    </a:p>
                  </a:txBody>
                  <a:tcPr/>
                </a:tc>
                <a:tc>
                  <a:txBody>
                    <a:bodyPr/>
                    <a:lstStyle/>
                    <a:p>
                      <a:pPr algn="r"/>
                      <a:r>
                        <a:rPr lang="nb-NO">
                          <a:solidFill>
                            <a:schemeClr val="bg1"/>
                          </a:solidFill>
                          <a:latin typeface="General Sans" pitchFamily="50" charset="0"/>
                        </a:rPr>
                        <a:t>2000</a:t>
                      </a:r>
                    </a:p>
                  </a:txBody>
                  <a:tcPr/>
                </a:tc>
                <a:extLst>
                  <a:ext uri="{0D108BD9-81ED-4DB2-BD59-A6C34878D82A}">
                    <a16:rowId xmlns:a16="http://schemas.microsoft.com/office/drawing/2014/main" val="2547329913"/>
                  </a:ext>
                </a:extLst>
              </a:tr>
              <a:tr h="370840">
                <a:tc>
                  <a:txBody>
                    <a:bodyPr/>
                    <a:lstStyle/>
                    <a:p>
                      <a:r>
                        <a:rPr lang="nb-NO" b="1">
                          <a:solidFill>
                            <a:schemeClr val="bg1"/>
                          </a:solidFill>
                          <a:latin typeface="General Sans" pitchFamily="50" charset="0"/>
                        </a:rPr>
                        <a:t>Totalt</a:t>
                      </a:r>
                    </a:p>
                  </a:txBody>
                  <a:tcPr/>
                </a:tc>
                <a:tc>
                  <a:txBody>
                    <a:bodyPr/>
                    <a:lstStyle/>
                    <a:p>
                      <a:pPr algn="r"/>
                      <a:r>
                        <a:rPr lang="nb-NO" b="1">
                          <a:solidFill>
                            <a:schemeClr val="bg1"/>
                          </a:solidFill>
                          <a:latin typeface="General Sans" pitchFamily="50" charset="0"/>
                        </a:rPr>
                        <a:t>38000</a:t>
                      </a:r>
                    </a:p>
                  </a:txBody>
                  <a:tcPr/>
                </a:tc>
                <a:extLst>
                  <a:ext uri="{0D108BD9-81ED-4DB2-BD59-A6C34878D82A}">
                    <a16:rowId xmlns:a16="http://schemas.microsoft.com/office/drawing/2014/main" val="1453070536"/>
                  </a:ext>
                </a:extLst>
              </a:tr>
            </a:tbl>
          </a:graphicData>
        </a:graphic>
      </p:graphicFrame>
      <p:graphicFrame>
        <p:nvGraphicFramePr>
          <p:cNvPr id="3" name="Tabell 2">
            <a:extLst>
              <a:ext uri="{FF2B5EF4-FFF2-40B4-BE49-F238E27FC236}">
                <a16:creationId xmlns:a16="http://schemas.microsoft.com/office/drawing/2014/main" id="{AC68978A-F59C-C0C1-4E55-9D368AB91B12}"/>
              </a:ext>
            </a:extLst>
          </p:cNvPr>
          <p:cNvGraphicFramePr>
            <a:graphicFrameLocks noGrp="1"/>
          </p:cNvGraphicFramePr>
          <p:nvPr>
            <p:extLst>
              <p:ext uri="{D42A27DB-BD31-4B8C-83A1-F6EECF244321}">
                <p14:modId xmlns:p14="http://schemas.microsoft.com/office/powerpoint/2010/main" val="2408469584"/>
              </p:ext>
            </p:extLst>
          </p:nvPr>
        </p:nvGraphicFramePr>
        <p:xfrm>
          <a:off x="1404465" y="8061553"/>
          <a:ext cx="12168660" cy="502920"/>
        </p:xfrm>
        <a:graphic>
          <a:graphicData uri="http://schemas.openxmlformats.org/drawingml/2006/table">
            <a:tbl>
              <a:tblPr firstRow="1" bandRow="1">
                <a:tableStyleId>{00A15C55-8517-42AA-B614-E9B94910E393}</a:tableStyleId>
              </a:tblPr>
              <a:tblGrid>
                <a:gridCol w="10550638">
                  <a:extLst>
                    <a:ext uri="{9D8B030D-6E8A-4147-A177-3AD203B41FA5}">
                      <a16:colId xmlns:a16="http://schemas.microsoft.com/office/drawing/2014/main" val="2971215378"/>
                    </a:ext>
                  </a:extLst>
                </a:gridCol>
                <a:gridCol w="1618022">
                  <a:extLst>
                    <a:ext uri="{9D8B030D-6E8A-4147-A177-3AD203B41FA5}">
                      <a16:colId xmlns:a16="http://schemas.microsoft.com/office/drawing/2014/main" val="868498324"/>
                    </a:ext>
                  </a:extLst>
                </a:gridCol>
              </a:tblGrid>
              <a:tr h="370840">
                <a:tc>
                  <a:txBody>
                    <a:bodyPr/>
                    <a:lstStyle/>
                    <a:p>
                      <a:r>
                        <a:rPr lang="nb-NO">
                          <a:solidFill>
                            <a:schemeClr val="bg1"/>
                          </a:solidFill>
                          <a:latin typeface="General Sans" pitchFamily="50" charset="0"/>
                        </a:rPr>
                        <a:t>Differansen </a:t>
                      </a:r>
                    </a:p>
                  </a:txBody>
                  <a:tcPr/>
                </a:tc>
                <a:tc>
                  <a:txBody>
                    <a:bodyPr/>
                    <a:lstStyle/>
                    <a:p>
                      <a:pPr algn="r"/>
                      <a:r>
                        <a:rPr lang="nb-NO">
                          <a:solidFill>
                            <a:schemeClr val="bg1"/>
                          </a:solidFill>
                          <a:latin typeface="General Sans" pitchFamily="50" charset="0"/>
                        </a:rPr>
                        <a:t>2000</a:t>
                      </a:r>
                    </a:p>
                  </a:txBody>
                  <a:tcPr/>
                </a:tc>
                <a:extLst>
                  <a:ext uri="{0D108BD9-81ED-4DB2-BD59-A6C34878D82A}">
                    <a16:rowId xmlns:a16="http://schemas.microsoft.com/office/drawing/2014/main" val="3869747719"/>
                  </a:ext>
                </a:extLst>
              </a:tr>
            </a:tbl>
          </a:graphicData>
        </a:graphic>
      </p:graphicFrame>
    </p:spTree>
    <p:extLst>
      <p:ext uri="{BB962C8B-B14F-4D97-AF65-F5344CB8AC3E}">
        <p14:creationId xmlns:p14="http://schemas.microsoft.com/office/powerpoint/2010/main" val="409840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ANSA">
      <a:dk1>
        <a:srgbClr val="382847"/>
      </a:dk1>
      <a:lt1>
        <a:srgbClr val="FFFFFF"/>
      </a:lt1>
      <a:dk2>
        <a:srgbClr val="382847"/>
      </a:dk2>
      <a:lt2>
        <a:srgbClr val="E5875F"/>
      </a:lt2>
      <a:accent1>
        <a:srgbClr val="FFE587"/>
      </a:accent1>
      <a:accent2>
        <a:srgbClr val="E5875F"/>
      </a:accent2>
      <a:accent3>
        <a:srgbClr val="FFD2D2"/>
      </a:accent3>
      <a:accent4>
        <a:srgbClr val="B5DBF0"/>
      </a:accent4>
      <a:accent5>
        <a:srgbClr val="382847"/>
      </a:accent5>
      <a:accent6>
        <a:srgbClr val="FFFFFF"/>
      </a:accent6>
      <a:hlink>
        <a:srgbClr val="B5DBF0"/>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NSA">
      <a:dk1>
        <a:srgbClr val="382847"/>
      </a:dk1>
      <a:lt1>
        <a:srgbClr val="FFFFFF"/>
      </a:lt1>
      <a:dk2>
        <a:srgbClr val="382847"/>
      </a:dk2>
      <a:lt2>
        <a:srgbClr val="E5875F"/>
      </a:lt2>
      <a:accent1>
        <a:srgbClr val="FFE587"/>
      </a:accent1>
      <a:accent2>
        <a:srgbClr val="E5875F"/>
      </a:accent2>
      <a:accent3>
        <a:srgbClr val="FFD2D2"/>
      </a:accent3>
      <a:accent4>
        <a:srgbClr val="B5DBF0"/>
      </a:accent4>
      <a:accent5>
        <a:srgbClr val="382847"/>
      </a:accent5>
      <a:accent6>
        <a:srgbClr val="FFFFFF"/>
      </a:accent6>
      <a:hlink>
        <a:srgbClr val="B5DBF0"/>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SlidesANSA" id="{9DDE8BC5-1783-244E-8822-9F58F3FF63EB}" vid="{97A2EDEC-07D2-6D45-9BC9-39AF107462A3}"/>
    </a:ext>
  </a:extLst>
</a:theme>
</file>

<file path=ppt/theme/theme3.xml><?xml version="1.0" encoding="utf-8"?>
<a:theme xmlns:a="http://schemas.openxmlformats.org/drawingml/2006/main" name="6_Office Theme">
  <a:themeElements>
    <a:clrScheme name="ANS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SlidesANSA" id="{9DDE8BC5-1783-244E-8822-9F58F3FF63EB}" vid="{97A2EDEC-07D2-6D45-9BC9-39AF107462A3}"/>
    </a:ext>
  </a:extLst>
</a:theme>
</file>

<file path=ppt/theme/theme4.xml><?xml version="1.0" encoding="utf-8"?>
<a:theme xmlns:a="http://schemas.openxmlformats.org/drawingml/2006/main" name="2_Office Theme">
  <a:themeElements>
    <a:clrScheme name="ANS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SlidesANSA" id="{9DDE8BC5-1783-244E-8822-9F58F3FF63EB}" vid="{2B24773C-A1CA-4F45-9F78-F8DA3A7745B7}"/>
    </a:ext>
  </a:extLst>
</a:theme>
</file>

<file path=ppt/theme/theme5.xml><?xml version="1.0" encoding="utf-8"?>
<a:theme xmlns:a="http://schemas.openxmlformats.org/drawingml/2006/main" name="3_Office Theme">
  <a:themeElements>
    <a:clrScheme name="ANS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SlidesANSA" id="{9DDE8BC5-1783-244E-8822-9F58F3FF63EB}" vid="{8720F128-7C2F-E746-88C8-5E909632FE24}"/>
    </a:ext>
  </a:extLst>
</a:theme>
</file>

<file path=ppt/theme/theme6.xml><?xml version="1.0" encoding="utf-8"?>
<a:theme xmlns:a="http://schemas.openxmlformats.org/drawingml/2006/main" name="4_Office Theme">
  <a:themeElements>
    <a:clrScheme name="ANS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SlidesANSA" id="{9DDE8BC5-1783-244E-8822-9F58F3FF63EB}" vid="{BB9D83FC-2748-8346-B540-3985EE410A4F}"/>
    </a:ext>
  </a:extLst>
</a:theme>
</file>

<file path=ppt/theme/theme7.xml><?xml version="1.0" encoding="utf-8"?>
<a:theme xmlns:a="http://schemas.openxmlformats.org/drawingml/2006/main" name="5_Office Theme">
  <a:themeElements>
    <a:clrScheme name="ANS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SlidesANSA" id="{9DDE8BC5-1783-244E-8822-9F58F3FF63EB}" vid="{36557FDA-8A41-F740-A56D-093D4E83F0C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95BE4A76C38D8438348CFD1507D2276" ma:contentTypeVersion="12" ma:contentTypeDescription="Opprett et nytt dokument." ma:contentTypeScope="" ma:versionID="4f6937d45f4efa8ccfbd08f73df2a3e4">
  <xsd:schema xmlns:xsd="http://www.w3.org/2001/XMLSchema" xmlns:xs="http://www.w3.org/2001/XMLSchema" xmlns:p="http://schemas.microsoft.com/office/2006/metadata/properties" xmlns:ns2="78c00aa4-2187-411e-9892-82c0d5f401af" xmlns:ns3="139a12ff-a04a-40a6-b68a-656ba71c0415" targetNamespace="http://schemas.microsoft.com/office/2006/metadata/properties" ma:root="true" ma:fieldsID="5352b34bb29174c0899f4acbcab0e3db" ns2:_="" ns3:_="">
    <xsd:import namespace="78c00aa4-2187-411e-9892-82c0d5f401af"/>
    <xsd:import namespace="139a12ff-a04a-40a6-b68a-656ba71c041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c00aa4-2187-411e-9892-82c0d5f401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emerkelapper" ma:readOnly="false" ma:fieldId="{5cf76f15-5ced-4ddc-b409-7134ff3c332f}" ma:taxonomyMulti="true" ma:sspId="11b9a709-63c5-4401-86c7-97f5531e3dd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9a12ff-a04a-40a6-b68a-656ba71c041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09931e9-4dab-4c42-8c97-0adb6ea1365f}" ma:internalName="TaxCatchAll" ma:showField="CatchAllData" ma:web="139a12ff-a04a-40a6-b68a-656ba71c04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39a12ff-a04a-40a6-b68a-656ba71c0415" xsi:nil="true"/>
    <lcf76f155ced4ddcb4097134ff3c332f xmlns="78c00aa4-2187-411e-9892-82c0d5f401a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E69FB1-EBCE-473B-AB53-808D38FC60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c00aa4-2187-411e-9892-82c0d5f401af"/>
    <ds:schemaRef ds:uri="139a12ff-a04a-40a6-b68a-656ba71c04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A25E5F-53A7-4465-9740-385828901558}">
  <ds:schemaRefs>
    <ds:schemaRef ds:uri="http://purl.org/dc/dcmitype/"/>
    <ds:schemaRef ds:uri="http://schemas.microsoft.com/office/2006/documentManagement/types"/>
    <ds:schemaRef ds:uri="http://schemas.microsoft.com/office/infopath/2007/PartnerControls"/>
    <ds:schemaRef ds:uri="139a12ff-a04a-40a6-b68a-656ba71c0415"/>
    <ds:schemaRef ds:uri="http://purl.org/dc/elements/1.1/"/>
    <ds:schemaRef ds:uri="http://schemas.microsoft.com/office/2006/metadata/properties"/>
    <ds:schemaRef ds:uri="http://purl.org/dc/terms/"/>
    <ds:schemaRef ds:uri="http://schemas.openxmlformats.org/package/2006/metadata/core-properties"/>
    <ds:schemaRef ds:uri="78c00aa4-2187-411e-9892-82c0d5f401af"/>
    <ds:schemaRef ds:uri="http://www.w3.org/XML/1998/namespace"/>
  </ds:schemaRefs>
</ds:datastoreItem>
</file>

<file path=customXml/itemProps3.xml><?xml version="1.0" encoding="utf-8"?>
<ds:datastoreItem xmlns:ds="http://schemas.openxmlformats.org/officeDocument/2006/customXml" ds:itemID="{8D11E278-2E16-470C-9C33-6C4A2790C2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77</TotalTime>
  <Words>3121</Words>
  <Application>Microsoft Office PowerPoint</Application>
  <PresentationFormat>Egendefinert</PresentationFormat>
  <Paragraphs>274</Paragraphs>
  <Slides>14</Slides>
  <Notes>14</Notes>
  <HiddenSlides>0</HiddenSlides>
  <MMClips>0</MMClips>
  <ScaleCrop>false</ScaleCrop>
  <HeadingPairs>
    <vt:vector size="6" baseType="variant">
      <vt:variant>
        <vt:lpstr>Brukte skrifter</vt:lpstr>
      </vt:variant>
      <vt:variant>
        <vt:i4>9</vt:i4>
      </vt:variant>
      <vt:variant>
        <vt:lpstr>Tema</vt:lpstr>
      </vt:variant>
      <vt:variant>
        <vt:i4>7</vt:i4>
      </vt:variant>
      <vt:variant>
        <vt:lpstr>Lysbildetitler</vt:lpstr>
      </vt:variant>
      <vt:variant>
        <vt:i4>14</vt:i4>
      </vt:variant>
    </vt:vector>
  </HeadingPairs>
  <TitlesOfParts>
    <vt:vector size="30" baseType="lpstr">
      <vt:lpstr>Courier New</vt:lpstr>
      <vt:lpstr>Calibri</vt:lpstr>
      <vt:lpstr>Arial</vt:lpstr>
      <vt:lpstr>Aptos</vt:lpstr>
      <vt:lpstr>General Sans Bold</vt:lpstr>
      <vt:lpstr>Wingdings</vt:lpstr>
      <vt:lpstr>Symbol</vt:lpstr>
      <vt:lpstr>General Sans</vt:lpstr>
      <vt:lpstr>General Sans Medium</vt:lpstr>
      <vt:lpstr>Custom Design</vt:lpstr>
      <vt:lpstr>1_Office Theme</vt:lpstr>
      <vt:lpstr>6_Office Theme</vt:lpstr>
      <vt:lpstr>2_Office Theme</vt:lpstr>
      <vt:lpstr>3_Office Theme</vt:lpstr>
      <vt:lpstr>4_Office Theme</vt:lpstr>
      <vt:lpstr>5_Office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Presentasjonsmal</dc:title>
  <cp:lastModifiedBy>Jorge Moreno</cp:lastModifiedBy>
  <cp:revision>8</cp:revision>
  <cp:lastPrinted>2024-02-01T13:25:31Z</cp:lastPrinted>
  <dcterms:created xsi:type="dcterms:W3CDTF">2006-08-16T00:00:00Z</dcterms:created>
  <dcterms:modified xsi:type="dcterms:W3CDTF">2026-01-19T13:25:26Z</dcterms:modified>
  <dc:identifier>DAFxyOylu2I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0x010100795BE4A76C38D8438348CFD1507D2276</vt:lpwstr>
  </property>
  <property fmtid="{D5CDD505-2E9C-101B-9397-08002B2CF9AE}" pid="3" name="MediaServiceImageTags">
    <vt:lpwstr/>
  </property>
</Properties>
</file>